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0160-6467-4852-8ABF-D0ECD633456C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DCB3-FE1F-4DC7-B2AB-7189BA9A522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161077" y="834512"/>
            <a:ext cx="4495489" cy="732522"/>
            <a:chOff x="2161077" y="834512"/>
            <a:chExt cx="4495489" cy="732522"/>
          </a:xfrm>
        </p:grpSpPr>
        <p:sp>
          <p:nvSpPr>
            <p:cNvPr id="2" name="Freeform 1"/>
            <p:cNvSpPr/>
            <p:nvPr/>
          </p:nvSpPr>
          <p:spPr>
            <a:xfrm>
              <a:off x="2161077" y="834512"/>
              <a:ext cx="323649" cy="667547"/>
            </a:xfrm>
            <a:custGeom>
              <a:avLst/>
              <a:gdLst/>
              <a:ahLst/>
              <a:cxnLst/>
              <a:rect l="0" t="0" r="0" b="0"/>
              <a:pathLst>
                <a:path w="323649" h="667547">
                  <a:moveTo>
                    <a:pt x="323648" y="113052"/>
                  </a:moveTo>
                  <a:lnTo>
                    <a:pt x="271108" y="175470"/>
                  </a:lnTo>
                  <a:lnTo>
                    <a:pt x="221879" y="234377"/>
                  </a:lnTo>
                  <a:lnTo>
                    <a:pt x="179759" y="292521"/>
                  </a:lnTo>
                  <a:lnTo>
                    <a:pt x="137645" y="355250"/>
                  </a:lnTo>
                  <a:lnTo>
                    <a:pt x="95530" y="418382"/>
                  </a:lnTo>
                  <a:lnTo>
                    <a:pt x="62482" y="481550"/>
                  </a:lnTo>
                  <a:lnTo>
                    <a:pt x="40110" y="540431"/>
                  </a:lnTo>
                  <a:lnTo>
                    <a:pt x="35024" y="570890"/>
                  </a:lnTo>
                  <a:lnTo>
                    <a:pt x="39908" y="613176"/>
                  </a:lnTo>
                  <a:lnTo>
                    <a:pt x="49752" y="637147"/>
                  </a:lnTo>
                  <a:lnTo>
                    <a:pt x="65046" y="653259"/>
                  </a:lnTo>
                  <a:lnTo>
                    <a:pt x="74038" y="659194"/>
                  </a:lnTo>
                  <a:lnTo>
                    <a:pt x="109049" y="667546"/>
                  </a:lnTo>
                  <a:lnTo>
                    <a:pt x="149059" y="664431"/>
                  </a:lnTo>
                  <a:lnTo>
                    <a:pt x="190550" y="650511"/>
                  </a:lnTo>
                  <a:lnTo>
                    <a:pt x="212240" y="635022"/>
                  </a:lnTo>
                  <a:lnTo>
                    <a:pt x="251482" y="592314"/>
                  </a:lnTo>
                  <a:lnTo>
                    <a:pt x="264701" y="556223"/>
                  </a:lnTo>
                  <a:lnTo>
                    <a:pt x="269760" y="498986"/>
                  </a:lnTo>
                  <a:lnTo>
                    <a:pt x="266942" y="465903"/>
                  </a:lnTo>
                  <a:lnTo>
                    <a:pt x="244455" y="415562"/>
                  </a:lnTo>
                  <a:lnTo>
                    <a:pt x="201767" y="359157"/>
                  </a:lnTo>
                  <a:lnTo>
                    <a:pt x="161629" y="311491"/>
                  </a:lnTo>
                  <a:lnTo>
                    <a:pt x="103234" y="260563"/>
                  </a:lnTo>
                  <a:lnTo>
                    <a:pt x="87646" y="247633"/>
                  </a:lnTo>
                  <a:lnTo>
                    <a:pt x="60309" y="230267"/>
                  </a:lnTo>
                  <a:lnTo>
                    <a:pt x="22277" y="176639"/>
                  </a:lnTo>
                  <a:lnTo>
                    <a:pt x="6495" y="144761"/>
                  </a:lnTo>
                  <a:lnTo>
                    <a:pt x="0" y="107500"/>
                  </a:lnTo>
                  <a:lnTo>
                    <a:pt x="3664" y="72413"/>
                  </a:lnTo>
                  <a:lnTo>
                    <a:pt x="15317" y="53656"/>
                  </a:lnTo>
                  <a:lnTo>
                    <a:pt x="51393" y="22551"/>
                  </a:lnTo>
                  <a:lnTo>
                    <a:pt x="81933" y="6558"/>
                  </a:lnTo>
                  <a:lnTo>
                    <a:pt x="118798" y="0"/>
                  </a:lnTo>
                  <a:lnTo>
                    <a:pt x="181582" y="6190"/>
                  </a:lnTo>
                  <a:lnTo>
                    <a:pt x="230602" y="17698"/>
                  </a:lnTo>
                  <a:lnTo>
                    <a:pt x="290901" y="56128"/>
                  </a:lnTo>
                  <a:lnTo>
                    <a:pt x="306364" y="73715"/>
                  </a:lnTo>
                  <a:lnTo>
                    <a:pt x="318527" y="9710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11067" y="1431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37450" y="884393"/>
              <a:ext cx="21020" cy="526426"/>
            </a:xfrm>
            <a:custGeom>
              <a:avLst/>
              <a:gdLst/>
              <a:ahLst/>
              <a:cxnLst/>
              <a:rect l="0" t="0" r="0" b="0"/>
              <a:pathLst>
                <a:path w="21020" h="526426">
                  <a:moveTo>
                    <a:pt x="0" y="0"/>
                  </a:moveTo>
                  <a:lnTo>
                    <a:pt x="5590" y="58617"/>
                  </a:lnTo>
                  <a:lnTo>
                    <a:pt x="9065" y="115764"/>
                  </a:lnTo>
                  <a:lnTo>
                    <a:pt x="10095" y="167792"/>
                  </a:lnTo>
                  <a:lnTo>
                    <a:pt x="17679" y="227293"/>
                  </a:lnTo>
                  <a:lnTo>
                    <a:pt x="20390" y="284107"/>
                  </a:lnTo>
                  <a:lnTo>
                    <a:pt x="20926" y="340390"/>
                  </a:lnTo>
                  <a:lnTo>
                    <a:pt x="21019" y="393705"/>
                  </a:lnTo>
                  <a:lnTo>
                    <a:pt x="13814" y="450556"/>
                  </a:lnTo>
                  <a:lnTo>
                    <a:pt x="11178" y="499394"/>
                  </a:lnTo>
                  <a:lnTo>
                    <a:pt x="10529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05906" y="907759"/>
              <a:ext cx="421141" cy="527311"/>
            </a:xfrm>
            <a:custGeom>
              <a:avLst/>
              <a:gdLst/>
              <a:ahLst/>
              <a:cxnLst/>
              <a:rect l="0" t="0" r="0" b="0"/>
              <a:pathLst>
                <a:path w="421141" h="527311">
                  <a:moveTo>
                    <a:pt x="0" y="124033"/>
                  </a:moveTo>
                  <a:lnTo>
                    <a:pt x="45782" y="69919"/>
                  </a:lnTo>
                  <a:lnTo>
                    <a:pt x="84953" y="34575"/>
                  </a:lnTo>
                  <a:lnTo>
                    <a:pt x="148419" y="9380"/>
                  </a:lnTo>
                  <a:lnTo>
                    <a:pt x="203753" y="0"/>
                  </a:lnTo>
                  <a:lnTo>
                    <a:pt x="228597" y="4956"/>
                  </a:lnTo>
                  <a:lnTo>
                    <a:pt x="250168" y="16128"/>
                  </a:lnTo>
                  <a:lnTo>
                    <a:pt x="267554" y="32792"/>
                  </a:lnTo>
                  <a:lnTo>
                    <a:pt x="290543" y="88896"/>
                  </a:lnTo>
                  <a:lnTo>
                    <a:pt x="313282" y="150065"/>
                  </a:lnTo>
                  <a:lnTo>
                    <a:pt x="322502" y="191798"/>
                  </a:lnTo>
                  <a:lnTo>
                    <a:pt x="322114" y="244327"/>
                  </a:lnTo>
                  <a:lnTo>
                    <a:pt x="311471" y="304345"/>
                  </a:lnTo>
                  <a:lnTo>
                    <a:pt x="296619" y="357223"/>
                  </a:lnTo>
                  <a:lnTo>
                    <a:pt x="276321" y="416481"/>
                  </a:lnTo>
                  <a:lnTo>
                    <a:pt x="239701" y="479464"/>
                  </a:lnTo>
                  <a:lnTo>
                    <a:pt x="224687" y="494912"/>
                  </a:lnTo>
                  <a:lnTo>
                    <a:pt x="188757" y="515593"/>
                  </a:lnTo>
                  <a:lnTo>
                    <a:pt x="142756" y="527310"/>
                  </a:lnTo>
                  <a:lnTo>
                    <a:pt x="87817" y="521974"/>
                  </a:lnTo>
                  <a:lnTo>
                    <a:pt x="65936" y="514975"/>
                  </a:lnTo>
                  <a:lnTo>
                    <a:pt x="48413" y="504066"/>
                  </a:lnTo>
                  <a:lnTo>
                    <a:pt x="35945" y="488299"/>
                  </a:lnTo>
                  <a:lnTo>
                    <a:pt x="30982" y="479181"/>
                  </a:lnTo>
                  <a:lnTo>
                    <a:pt x="28588" y="453452"/>
                  </a:lnTo>
                  <a:lnTo>
                    <a:pt x="32593" y="424860"/>
                  </a:lnTo>
                  <a:lnTo>
                    <a:pt x="42172" y="400454"/>
                  </a:lnTo>
                  <a:lnTo>
                    <a:pt x="57348" y="384147"/>
                  </a:lnTo>
                  <a:lnTo>
                    <a:pt x="66308" y="378161"/>
                  </a:lnTo>
                  <a:lnTo>
                    <a:pt x="101275" y="369736"/>
                  </a:lnTo>
                  <a:lnTo>
                    <a:pt x="155013" y="366889"/>
                  </a:lnTo>
                  <a:lnTo>
                    <a:pt x="207568" y="369447"/>
                  </a:lnTo>
                  <a:lnTo>
                    <a:pt x="262818" y="385335"/>
                  </a:lnTo>
                  <a:lnTo>
                    <a:pt x="321392" y="410405"/>
                  </a:lnTo>
                  <a:lnTo>
                    <a:pt x="374747" y="424403"/>
                  </a:lnTo>
                  <a:lnTo>
                    <a:pt x="421140" y="4293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74487" y="116866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16725" y="958093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7409" y="52050"/>
                  </a:lnTo>
                  <a:lnTo>
                    <a:pt x="2195" y="101990"/>
                  </a:lnTo>
                  <a:lnTo>
                    <a:pt x="434" y="160786"/>
                  </a:lnTo>
                  <a:lnTo>
                    <a:pt x="86" y="217460"/>
                  </a:lnTo>
                  <a:lnTo>
                    <a:pt x="3137" y="273715"/>
                  </a:lnTo>
                  <a:lnTo>
                    <a:pt x="9068" y="329888"/>
                  </a:lnTo>
                  <a:lnTo>
                    <a:pt x="4507" y="383184"/>
                  </a:lnTo>
                  <a:lnTo>
                    <a:pt x="1335" y="44342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58452" y="866757"/>
              <a:ext cx="506050" cy="333492"/>
            </a:xfrm>
            <a:custGeom>
              <a:avLst/>
              <a:gdLst/>
              <a:ahLst/>
              <a:cxnLst/>
              <a:rect l="0" t="0" r="0" b="0"/>
              <a:pathLst>
                <a:path w="506050" h="333492">
                  <a:moveTo>
                    <a:pt x="5589" y="165035"/>
                  </a:moveTo>
                  <a:lnTo>
                    <a:pt x="0" y="148268"/>
                  </a:lnTo>
                  <a:lnTo>
                    <a:pt x="2113" y="115483"/>
                  </a:lnTo>
                  <a:lnTo>
                    <a:pt x="15738" y="81723"/>
                  </a:lnTo>
                  <a:lnTo>
                    <a:pt x="34276" y="63277"/>
                  </a:lnTo>
                  <a:lnTo>
                    <a:pt x="84539" y="26290"/>
                  </a:lnTo>
                  <a:lnTo>
                    <a:pt x="144883" y="8124"/>
                  </a:lnTo>
                  <a:lnTo>
                    <a:pt x="198940" y="0"/>
                  </a:lnTo>
                  <a:lnTo>
                    <a:pt x="259410" y="712"/>
                  </a:lnTo>
                  <a:lnTo>
                    <a:pt x="312422" y="8332"/>
                  </a:lnTo>
                  <a:lnTo>
                    <a:pt x="372899" y="24817"/>
                  </a:lnTo>
                  <a:lnTo>
                    <a:pt x="406490" y="37571"/>
                  </a:lnTo>
                  <a:lnTo>
                    <a:pt x="467333" y="82046"/>
                  </a:lnTo>
                  <a:lnTo>
                    <a:pt x="494392" y="118349"/>
                  </a:lnTo>
                  <a:lnTo>
                    <a:pt x="506049" y="164330"/>
                  </a:lnTo>
                  <a:lnTo>
                    <a:pt x="503913" y="209410"/>
                  </a:lnTo>
                  <a:lnTo>
                    <a:pt x="490283" y="252403"/>
                  </a:lnTo>
                  <a:lnTo>
                    <a:pt x="474862" y="274445"/>
                  </a:lnTo>
                  <a:lnTo>
                    <a:pt x="436367" y="307660"/>
                  </a:lnTo>
                  <a:lnTo>
                    <a:pt x="381666" y="327176"/>
                  </a:lnTo>
                  <a:lnTo>
                    <a:pt x="342501" y="333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90466" y="1389761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45835" y="1249872"/>
              <a:ext cx="239389" cy="236165"/>
            </a:xfrm>
            <a:custGeom>
              <a:avLst/>
              <a:gdLst/>
              <a:ahLst/>
              <a:cxnLst/>
              <a:rect l="0" t="0" r="0" b="0"/>
              <a:pathLst>
                <a:path w="239389" h="236165">
                  <a:moveTo>
                    <a:pt x="165688" y="13547"/>
                  </a:moveTo>
                  <a:lnTo>
                    <a:pt x="148920" y="2369"/>
                  </a:lnTo>
                  <a:lnTo>
                    <a:pt x="125090" y="0"/>
                  </a:lnTo>
                  <a:lnTo>
                    <a:pt x="110547" y="1006"/>
                  </a:lnTo>
                  <a:lnTo>
                    <a:pt x="85029" y="11483"/>
                  </a:lnTo>
                  <a:lnTo>
                    <a:pt x="45640" y="41215"/>
                  </a:lnTo>
                  <a:lnTo>
                    <a:pt x="22624" y="68149"/>
                  </a:lnTo>
                  <a:lnTo>
                    <a:pt x="6575" y="103945"/>
                  </a:lnTo>
                  <a:lnTo>
                    <a:pt x="0" y="149776"/>
                  </a:lnTo>
                  <a:lnTo>
                    <a:pt x="3642" y="189222"/>
                  </a:lnTo>
                  <a:lnTo>
                    <a:pt x="12169" y="208998"/>
                  </a:lnTo>
                  <a:lnTo>
                    <a:pt x="17719" y="217547"/>
                  </a:lnTo>
                  <a:lnTo>
                    <a:pt x="36363" y="230166"/>
                  </a:lnTo>
                  <a:lnTo>
                    <a:pt x="47886" y="235169"/>
                  </a:lnTo>
                  <a:lnTo>
                    <a:pt x="57907" y="236164"/>
                  </a:lnTo>
                  <a:lnTo>
                    <a:pt x="75281" y="231031"/>
                  </a:lnTo>
                  <a:lnTo>
                    <a:pt x="115813" y="199003"/>
                  </a:lnTo>
                  <a:lnTo>
                    <a:pt x="132993" y="180200"/>
                  </a:lnTo>
                  <a:lnTo>
                    <a:pt x="159125" y="126863"/>
                  </a:lnTo>
                  <a:lnTo>
                    <a:pt x="159409" y="153737"/>
                  </a:lnTo>
                  <a:lnTo>
                    <a:pt x="170037" y="193187"/>
                  </a:lnTo>
                  <a:lnTo>
                    <a:pt x="185564" y="218722"/>
                  </a:lnTo>
                  <a:lnTo>
                    <a:pt x="194147" y="224030"/>
                  </a:lnTo>
                  <a:lnTo>
                    <a:pt x="216161" y="229928"/>
                  </a:lnTo>
                  <a:lnTo>
                    <a:pt x="223903" y="230330"/>
                  </a:lnTo>
                  <a:lnTo>
                    <a:pt x="229065" y="229429"/>
                  </a:lnTo>
                  <a:lnTo>
                    <a:pt x="239388" y="224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03140" y="1263419"/>
              <a:ext cx="8384" cy="84229"/>
            </a:xfrm>
            <a:custGeom>
              <a:avLst/>
              <a:gdLst/>
              <a:ahLst/>
              <a:cxnLst/>
              <a:rect l="0" t="0" r="0" b="0"/>
              <a:pathLst>
                <a:path w="8384" h="84229">
                  <a:moveTo>
                    <a:pt x="8383" y="0"/>
                  </a:moveTo>
                  <a:lnTo>
                    <a:pt x="50" y="37478"/>
                  </a:lnTo>
                  <a:lnTo>
                    <a:pt x="0" y="58771"/>
                  </a:lnTo>
                  <a:lnTo>
                    <a:pt x="8383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53679" y="989678"/>
              <a:ext cx="21057" cy="452727"/>
            </a:xfrm>
            <a:custGeom>
              <a:avLst/>
              <a:gdLst/>
              <a:ahLst/>
              <a:cxnLst/>
              <a:rect l="0" t="0" r="0" b="0"/>
              <a:pathLst>
                <a:path w="21057" h="452727">
                  <a:moveTo>
                    <a:pt x="21056" y="0"/>
                  </a:moveTo>
                  <a:lnTo>
                    <a:pt x="12723" y="52051"/>
                  </a:lnTo>
                  <a:lnTo>
                    <a:pt x="8059" y="101990"/>
                  </a:lnTo>
                  <a:lnTo>
                    <a:pt x="1592" y="160786"/>
                  </a:lnTo>
                  <a:lnTo>
                    <a:pt x="314" y="217461"/>
                  </a:lnTo>
                  <a:lnTo>
                    <a:pt x="62" y="273716"/>
                  </a:lnTo>
                  <a:lnTo>
                    <a:pt x="18" y="322087"/>
                  </a:lnTo>
                  <a:lnTo>
                    <a:pt x="5" y="377753"/>
                  </a:lnTo>
                  <a:lnTo>
                    <a:pt x="1" y="42193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16808" y="120024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5589"/>
                  </a:lnTo>
                  <a:lnTo>
                    <a:pt x="121453" y="9065"/>
                  </a:lnTo>
                  <a:lnTo>
                    <a:pt x="65195" y="17475"/>
                  </a:lnTo>
                  <a:lnTo>
                    <a:pt x="19594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0591" y="1021264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7937" y="59358"/>
                  </a:lnTo>
                  <a:lnTo>
                    <a:pt x="11992" y="110121"/>
                  </a:lnTo>
                  <a:lnTo>
                    <a:pt x="10818" y="165208"/>
                  </a:lnTo>
                  <a:lnTo>
                    <a:pt x="10585" y="221150"/>
                  </a:lnTo>
                  <a:lnTo>
                    <a:pt x="10540" y="277260"/>
                  </a:lnTo>
                  <a:lnTo>
                    <a:pt x="9361" y="339470"/>
                  </a:lnTo>
                  <a:lnTo>
                    <a:pt x="2195" y="39109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43191" y="1189720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48062" y="0"/>
                  </a:lnTo>
                  <a:lnTo>
                    <a:pt x="192760" y="5589"/>
                  </a:lnTo>
                  <a:lnTo>
                    <a:pt x="137296" y="9553"/>
                  </a:lnTo>
                  <a:lnTo>
                    <a:pt x="81235" y="11409"/>
                  </a:lnTo>
                  <a:lnTo>
                    <a:pt x="18127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21202" y="1226638"/>
              <a:ext cx="231600" cy="261069"/>
            </a:xfrm>
            <a:custGeom>
              <a:avLst/>
              <a:gdLst/>
              <a:ahLst/>
              <a:cxnLst/>
              <a:rect l="0" t="0" r="0" b="0"/>
              <a:pathLst>
                <a:path w="231600" h="261069">
                  <a:moveTo>
                    <a:pt x="16788" y="110481"/>
                  </a:moveTo>
                  <a:lnTo>
                    <a:pt x="75405" y="110481"/>
                  </a:lnTo>
                  <a:lnTo>
                    <a:pt x="128409" y="108141"/>
                  </a:lnTo>
                  <a:lnTo>
                    <a:pt x="184692" y="86761"/>
                  </a:lnTo>
                  <a:lnTo>
                    <a:pt x="216665" y="70048"/>
                  </a:lnTo>
                  <a:lnTo>
                    <a:pt x="223739" y="61298"/>
                  </a:lnTo>
                  <a:lnTo>
                    <a:pt x="231599" y="39099"/>
                  </a:lnTo>
                  <a:lnTo>
                    <a:pt x="229015" y="28968"/>
                  </a:lnTo>
                  <a:lnTo>
                    <a:pt x="213666" y="11472"/>
                  </a:lnTo>
                  <a:lnTo>
                    <a:pt x="188127" y="2136"/>
                  </a:lnTo>
                  <a:lnTo>
                    <a:pt x="143984" y="0"/>
                  </a:lnTo>
                  <a:lnTo>
                    <a:pt x="101269" y="9895"/>
                  </a:lnTo>
                  <a:lnTo>
                    <a:pt x="65216" y="27645"/>
                  </a:lnTo>
                  <a:lnTo>
                    <a:pt x="39716" y="50842"/>
                  </a:lnTo>
                  <a:lnTo>
                    <a:pt x="10139" y="95711"/>
                  </a:lnTo>
                  <a:lnTo>
                    <a:pt x="0" y="141459"/>
                  </a:lnTo>
                  <a:lnTo>
                    <a:pt x="3867" y="171822"/>
                  </a:lnTo>
                  <a:lnTo>
                    <a:pt x="14555" y="198575"/>
                  </a:lnTo>
                  <a:lnTo>
                    <a:pt x="40303" y="226790"/>
                  </a:lnTo>
                  <a:lnTo>
                    <a:pt x="71329" y="248798"/>
                  </a:lnTo>
                  <a:lnTo>
                    <a:pt x="96400" y="258913"/>
                  </a:lnTo>
                  <a:lnTo>
                    <a:pt x="123141" y="261068"/>
                  </a:lnTo>
                  <a:lnTo>
                    <a:pt x="185244" y="2473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01202" y="1273948"/>
              <a:ext cx="136871" cy="242983"/>
            </a:xfrm>
            <a:custGeom>
              <a:avLst/>
              <a:gdLst/>
              <a:ahLst/>
              <a:cxnLst/>
              <a:rect l="0" t="0" r="0" b="0"/>
              <a:pathLst>
                <a:path w="136871" h="242983">
                  <a:moveTo>
                    <a:pt x="0" y="84228"/>
                  </a:moveTo>
                  <a:lnTo>
                    <a:pt x="19128" y="146508"/>
                  </a:lnTo>
                  <a:lnTo>
                    <a:pt x="44214" y="208835"/>
                  </a:lnTo>
                  <a:lnTo>
                    <a:pt x="55734" y="241641"/>
                  </a:lnTo>
                  <a:lnTo>
                    <a:pt x="57043" y="242982"/>
                  </a:lnTo>
                  <a:lnTo>
                    <a:pt x="55378" y="228875"/>
                  </a:lnTo>
                  <a:lnTo>
                    <a:pt x="30097" y="167169"/>
                  </a:lnTo>
                  <a:lnTo>
                    <a:pt x="8805" y="117639"/>
                  </a:lnTo>
                  <a:lnTo>
                    <a:pt x="7033" y="92448"/>
                  </a:lnTo>
                  <a:lnTo>
                    <a:pt x="11314" y="66824"/>
                  </a:lnTo>
                  <a:lnTo>
                    <a:pt x="21016" y="43738"/>
                  </a:lnTo>
                  <a:lnTo>
                    <a:pt x="36247" y="28017"/>
                  </a:lnTo>
                  <a:lnTo>
                    <a:pt x="45221" y="22188"/>
                  </a:lnTo>
                  <a:lnTo>
                    <a:pt x="103499" y="894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11771" y="1273868"/>
              <a:ext cx="231628" cy="263293"/>
            </a:xfrm>
            <a:custGeom>
              <a:avLst/>
              <a:gdLst/>
              <a:ahLst/>
              <a:cxnLst/>
              <a:rect l="0" t="0" r="0" b="0"/>
              <a:pathLst>
                <a:path w="231628" h="263293">
                  <a:moveTo>
                    <a:pt x="0" y="80"/>
                  </a:moveTo>
                  <a:lnTo>
                    <a:pt x="0" y="58697"/>
                  </a:lnTo>
                  <a:lnTo>
                    <a:pt x="8334" y="118413"/>
                  </a:lnTo>
                  <a:lnTo>
                    <a:pt x="11893" y="145089"/>
                  </a:lnTo>
                  <a:lnTo>
                    <a:pt x="27002" y="200342"/>
                  </a:lnTo>
                  <a:lnTo>
                    <a:pt x="28530" y="214307"/>
                  </a:lnTo>
                  <a:lnTo>
                    <a:pt x="27209" y="218937"/>
                  </a:lnTo>
                  <a:lnTo>
                    <a:pt x="23988" y="217344"/>
                  </a:lnTo>
                  <a:lnTo>
                    <a:pt x="19502" y="211603"/>
                  </a:lnTo>
                  <a:lnTo>
                    <a:pt x="13187" y="181166"/>
                  </a:lnTo>
                  <a:lnTo>
                    <a:pt x="11054" y="127790"/>
                  </a:lnTo>
                  <a:lnTo>
                    <a:pt x="13752" y="65254"/>
                  </a:lnTo>
                  <a:lnTo>
                    <a:pt x="20150" y="38405"/>
                  </a:lnTo>
                  <a:lnTo>
                    <a:pt x="30793" y="18673"/>
                  </a:lnTo>
                  <a:lnTo>
                    <a:pt x="49561" y="5224"/>
                  </a:lnTo>
                  <a:lnTo>
                    <a:pt x="61117" y="0"/>
                  </a:lnTo>
                  <a:lnTo>
                    <a:pt x="89554" y="434"/>
                  </a:lnTo>
                  <a:lnTo>
                    <a:pt x="132210" y="13833"/>
                  </a:lnTo>
                  <a:lnTo>
                    <a:pt x="144292" y="19777"/>
                  </a:lnTo>
                  <a:lnTo>
                    <a:pt x="163956" y="38860"/>
                  </a:lnTo>
                  <a:lnTo>
                    <a:pt x="190054" y="83649"/>
                  </a:lnTo>
                  <a:lnTo>
                    <a:pt x="210179" y="139983"/>
                  </a:lnTo>
                  <a:lnTo>
                    <a:pt x="224531" y="193701"/>
                  </a:lnTo>
                  <a:lnTo>
                    <a:pt x="230693" y="250893"/>
                  </a:lnTo>
                  <a:lnTo>
                    <a:pt x="231627" y="2632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45904" y="1224232"/>
              <a:ext cx="310662" cy="342802"/>
            </a:xfrm>
            <a:custGeom>
              <a:avLst/>
              <a:gdLst/>
              <a:ahLst/>
              <a:cxnLst/>
              <a:rect l="0" t="0" r="0" b="0"/>
              <a:pathLst>
                <a:path w="310662" h="342802">
                  <a:moveTo>
                    <a:pt x="171236" y="18130"/>
                  </a:moveTo>
                  <a:lnTo>
                    <a:pt x="154468" y="6952"/>
                  </a:lnTo>
                  <a:lnTo>
                    <a:pt x="121684" y="0"/>
                  </a:lnTo>
                  <a:lnTo>
                    <a:pt x="82335" y="3530"/>
                  </a:lnTo>
                  <a:lnTo>
                    <a:pt x="46629" y="17574"/>
                  </a:lnTo>
                  <a:lnTo>
                    <a:pt x="19412" y="36553"/>
                  </a:lnTo>
                  <a:lnTo>
                    <a:pt x="7052" y="56344"/>
                  </a:lnTo>
                  <a:lnTo>
                    <a:pt x="0" y="79568"/>
                  </a:lnTo>
                  <a:lnTo>
                    <a:pt x="764" y="101588"/>
                  </a:lnTo>
                  <a:lnTo>
                    <a:pt x="4946" y="110033"/>
                  </a:lnTo>
                  <a:lnTo>
                    <a:pt x="18951" y="122537"/>
                  </a:lnTo>
                  <a:lnTo>
                    <a:pt x="39993" y="128874"/>
                  </a:lnTo>
                  <a:lnTo>
                    <a:pt x="102808" y="132942"/>
                  </a:lnTo>
                  <a:lnTo>
                    <a:pt x="158759" y="142151"/>
                  </a:lnTo>
                  <a:lnTo>
                    <a:pt x="213658" y="158355"/>
                  </a:lnTo>
                  <a:lnTo>
                    <a:pt x="249316" y="177052"/>
                  </a:lnTo>
                  <a:lnTo>
                    <a:pt x="287915" y="209919"/>
                  </a:lnTo>
                  <a:lnTo>
                    <a:pt x="307713" y="239903"/>
                  </a:lnTo>
                  <a:lnTo>
                    <a:pt x="310661" y="260585"/>
                  </a:lnTo>
                  <a:lnTo>
                    <a:pt x="306902" y="280306"/>
                  </a:lnTo>
                  <a:lnTo>
                    <a:pt x="297433" y="296870"/>
                  </a:lnTo>
                  <a:lnTo>
                    <a:pt x="273358" y="319349"/>
                  </a:lnTo>
                  <a:lnTo>
                    <a:pt x="238410" y="335238"/>
                  </a:lnTo>
                  <a:lnTo>
                    <a:pt x="183508" y="342681"/>
                  </a:lnTo>
                  <a:lnTo>
                    <a:pt x="133408" y="342801"/>
                  </a:lnTo>
                  <a:lnTo>
                    <a:pt x="72907" y="336073"/>
                  </a:lnTo>
                  <a:lnTo>
                    <a:pt x="55423" y="333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570474" y="2105699"/>
            <a:ext cx="2833597" cy="1063379"/>
            <a:chOff x="2570474" y="2105699"/>
            <a:chExt cx="2833597" cy="1063379"/>
          </a:xfrm>
        </p:grpSpPr>
        <p:sp>
          <p:nvSpPr>
            <p:cNvPr id="21" name="Freeform 20"/>
            <p:cNvSpPr/>
            <p:nvPr/>
          </p:nvSpPr>
          <p:spPr>
            <a:xfrm>
              <a:off x="2570474" y="2410509"/>
              <a:ext cx="261692" cy="317966"/>
            </a:xfrm>
            <a:custGeom>
              <a:avLst/>
              <a:gdLst/>
              <a:ahLst/>
              <a:cxnLst/>
              <a:rect l="0" t="0" r="0" b="0"/>
              <a:pathLst>
                <a:path w="261692" h="317966">
                  <a:moveTo>
                    <a:pt x="198520" y="105801"/>
                  </a:moveTo>
                  <a:lnTo>
                    <a:pt x="190187" y="68323"/>
                  </a:lnTo>
                  <a:lnTo>
                    <a:pt x="186628" y="45861"/>
                  </a:lnTo>
                  <a:lnTo>
                    <a:pt x="177247" y="28078"/>
                  </a:lnTo>
                  <a:lnTo>
                    <a:pt x="153223" y="4914"/>
                  </a:lnTo>
                  <a:lnTo>
                    <a:pt x="142586" y="1108"/>
                  </a:lnTo>
                  <a:lnTo>
                    <a:pt x="118289" y="0"/>
                  </a:lnTo>
                  <a:lnTo>
                    <a:pt x="83891" y="11542"/>
                  </a:lnTo>
                  <a:lnTo>
                    <a:pt x="57061" y="29780"/>
                  </a:lnTo>
                  <a:lnTo>
                    <a:pt x="34294" y="55590"/>
                  </a:lnTo>
                  <a:lnTo>
                    <a:pt x="6177" y="116543"/>
                  </a:lnTo>
                  <a:lnTo>
                    <a:pt x="0" y="166892"/>
                  </a:lnTo>
                  <a:lnTo>
                    <a:pt x="1899" y="221897"/>
                  </a:lnTo>
                  <a:lnTo>
                    <a:pt x="13192" y="272234"/>
                  </a:lnTo>
                  <a:lnTo>
                    <a:pt x="28835" y="299654"/>
                  </a:lnTo>
                  <a:lnTo>
                    <a:pt x="44726" y="312061"/>
                  </a:lnTo>
                  <a:lnTo>
                    <a:pt x="53877" y="317007"/>
                  </a:lnTo>
                  <a:lnTo>
                    <a:pt x="63487" y="317965"/>
                  </a:lnTo>
                  <a:lnTo>
                    <a:pt x="83523" y="312790"/>
                  </a:lnTo>
                  <a:lnTo>
                    <a:pt x="114534" y="291134"/>
                  </a:lnTo>
                  <a:lnTo>
                    <a:pt x="140360" y="256901"/>
                  </a:lnTo>
                  <a:lnTo>
                    <a:pt x="165746" y="201045"/>
                  </a:lnTo>
                  <a:lnTo>
                    <a:pt x="183156" y="146810"/>
                  </a:lnTo>
                  <a:lnTo>
                    <a:pt x="185389" y="116132"/>
                  </a:lnTo>
                  <a:lnTo>
                    <a:pt x="183917" y="116198"/>
                  </a:lnTo>
                  <a:lnTo>
                    <a:pt x="181766" y="119752"/>
                  </a:lnTo>
                  <a:lnTo>
                    <a:pt x="178738" y="147110"/>
                  </a:lnTo>
                  <a:lnTo>
                    <a:pt x="189084" y="200452"/>
                  </a:lnTo>
                  <a:lnTo>
                    <a:pt x="207835" y="242651"/>
                  </a:lnTo>
                  <a:lnTo>
                    <a:pt x="227277" y="268662"/>
                  </a:lnTo>
                  <a:lnTo>
                    <a:pt x="240937" y="277620"/>
                  </a:lnTo>
                  <a:lnTo>
                    <a:pt x="261691" y="284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63751" y="2471126"/>
              <a:ext cx="203303" cy="221685"/>
            </a:xfrm>
            <a:custGeom>
              <a:avLst/>
              <a:gdLst/>
              <a:ahLst/>
              <a:cxnLst/>
              <a:rect l="0" t="0" r="0" b="0"/>
              <a:pathLst>
                <a:path w="203303" h="221685">
                  <a:moveTo>
                    <a:pt x="0" y="66241"/>
                  </a:moveTo>
                  <a:lnTo>
                    <a:pt x="3119" y="115172"/>
                  </a:lnTo>
                  <a:lnTo>
                    <a:pt x="9065" y="174303"/>
                  </a:lnTo>
                  <a:lnTo>
                    <a:pt x="10239" y="221684"/>
                  </a:lnTo>
                  <a:lnTo>
                    <a:pt x="18845" y="167132"/>
                  </a:lnTo>
                  <a:lnTo>
                    <a:pt x="26209" y="114506"/>
                  </a:lnTo>
                  <a:lnTo>
                    <a:pt x="42330" y="56523"/>
                  </a:lnTo>
                  <a:lnTo>
                    <a:pt x="50399" y="36186"/>
                  </a:lnTo>
                  <a:lnTo>
                    <a:pt x="61784" y="19348"/>
                  </a:lnTo>
                  <a:lnTo>
                    <a:pt x="77762" y="7185"/>
                  </a:lnTo>
                  <a:lnTo>
                    <a:pt x="86936" y="2304"/>
                  </a:lnTo>
                  <a:lnTo>
                    <a:pt x="106489" y="0"/>
                  </a:lnTo>
                  <a:lnTo>
                    <a:pt x="116616" y="1024"/>
                  </a:lnTo>
                  <a:lnTo>
                    <a:pt x="134108" y="11519"/>
                  </a:lnTo>
                  <a:lnTo>
                    <a:pt x="178742" y="66983"/>
                  </a:lnTo>
                  <a:lnTo>
                    <a:pt x="191745" y="89968"/>
                  </a:lnTo>
                  <a:lnTo>
                    <a:pt x="203302" y="133453"/>
                  </a:lnTo>
                  <a:lnTo>
                    <a:pt x="201032" y="180773"/>
                  </a:lnTo>
                  <a:lnTo>
                    <a:pt x="200041" y="213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40220" y="2262945"/>
              <a:ext cx="186786" cy="454985"/>
            </a:xfrm>
            <a:custGeom>
              <a:avLst/>
              <a:gdLst/>
              <a:ahLst/>
              <a:cxnLst/>
              <a:rect l="0" t="0" r="0" b="0"/>
              <a:pathLst>
                <a:path w="186786" h="454985">
                  <a:moveTo>
                    <a:pt x="113085" y="274422"/>
                  </a:moveTo>
                  <a:lnTo>
                    <a:pt x="92842" y="230460"/>
                  </a:lnTo>
                  <a:lnTo>
                    <a:pt x="85552" y="225227"/>
                  </a:lnTo>
                  <a:lnTo>
                    <a:pt x="77182" y="222908"/>
                  </a:lnTo>
                  <a:lnTo>
                    <a:pt x="68093" y="222532"/>
                  </a:lnTo>
                  <a:lnTo>
                    <a:pt x="51754" y="228353"/>
                  </a:lnTo>
                  <a:lnTo>
                    <a:pt x="36694" y="239909"/>
                  </a:lnTo>
                  <a:lnTo>
                    <a:pt x="16232" y="266146"/>
                  </a:lnTo>
                  <a:lnTo>
                    <a:pt x="6478" y="285952"/>
                  </a:lnTo>
                  <a:lnTo>
                    <a:pt x="0" y="328011"/>
                  </a:lnTo>
                  <a:lnTo>
                    <a:pt x="6216" y="385050"/>
                  </a:lnTo>
                  <a:lnTo>
                    <a:pt x="16560" y="419115"/>
                  </a:lnTo>
                  <a:lnTo>
                    <a:pt x="27681" y="436606"/>
                  </a:lnTo>
                  <a:lnTo>
                    <a:pt x="43543" y="449060"/>
                  </a:lnTo>
                  <a:lnTo>
                    <a:pt x="52685" y="454018"/>
                  </a:lnTo>
                  <a:lnTo>
                    <a:pt x="62290" y="454984"/>
                  </a:lnTo>
                  <a:lnTo>
                    <a:pt x="82321" y="449819"/>
                  </a:lnTo>
                  <a:lnTo>
                    <a:pt x="99802" y="436604"/>
                  </a:lnTo>
                  <a:lnTo>
                    <a:pt x="114201" y="417863"/>
                  </a:lnTo>
                  <a:lnTo>
                    <a:pt x="136096" y="364584"/>
                  </a:lnTo>
                  <a:lnTo>
                    <a:pt x="152659" y="315175"/>
                  </a:lnTo>
                  <a:lnTo>
                    <a:pt x="161855" y="260371"/>
                  </a:lnTo>
                  <a:lnTo>
                    <a:pt x="164580" y="199679"/>
                  </a:lnTo>
                  <a:lnTo>
                    <a:pt x="162268" y="146601"/>
                  </a:lnTo>
                  <a:lnTo>
                    <a:pt x="151007" y="86047"/>
                  </a:lnTo>
                  <a:lnTo>
                    <a:pt x="137517" y="27336"/>
                  </a:lnTo>
                  <a:lnTo>
                    <a:pt x="130573" y="3169"/>
                  </a:lnTo>
                  <a:lnTo>
                    <a:pt x="128253" y="0"/>
                  </a:lnTo>
                  <a:lnTo>
                    <a:pt x="126707" y="2567"/>
                  </a:lnTo>
                  <a:lnTo>
                    <a:pt x="124225" y="40308"/>
                  </a:lnTo>
                  <a:lnTo>
                    <a:pt x="132140" y="101229"/>
                  </a:lnTo>
                  <a:lnTo>
                    <a:pt x="141608" y="152266"/>
                  </a:lnTo>
                  <a:lnTo>
                    <a:pt x="150652" y="204433"/>
                  </a:lnTo>
                  <a:lnTo>
                    <a:pt x="155022" y="255765"/>
                  </a:lnTo>
                  <a:lnTo>
                    <a:pt x="164375" y="298790"/>
                  </a:lnTo>
                  <a:lnTo>
                    <a:pt x="186785" y="348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53471" y="223204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9450"/>
                  </a:lnTo>
                  <a:lnTo>
                    <a:pt x="8333" y="218430"/>
                  </a:lnTo>
                  <a:lnTo>
                    <a:pt x="12998" y="269831"/>
                  </a:lnTo>
                  <a:lnTo>
                    <a:pt x="19465" y="32912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79730" y="2105699"/>
              <a:ext cx="547483" cy="189514"/>
            </a:xfrm>
            <a:custGeom>
              <a:avLst/>
              <a:gdLst/>
              <a:ahLst/>
              <a:cxnLst/>
              <a:rect l="0" t="0" r="0" b="0"/>
              <a:pathLst>
                <a:path w="547483" h="189514">
                  <a:moveTo>
                    <a:pt x="547482" y="0"/>
                  </a:moveTo>
                  <a:lnTo>
                    <a:pt x="492341" y="29308"/>
                  </a:lnTo>
                  <a:lnTo>
                    <a:pt x="429312" y="55226"/>
                  </a:lnTo>
                  <a:lnTo>
                    <a:pt x="377521" y="72823"/>
                  </a:lnTo>
                  <a:lnTo>
                    <a:pt x="317043" y="91132"/>
                  </a:lnTo>
                  <a:lnTo>
                    <a:pt x="257780" y="114368"/>
                  </a:lnTo>
                  <a:lnTo>
                    <a:pt x="200252" y="128384"/>
                  </a:lnTo>
                  <a:lnTo>
                    <a:pt x="137562" y="150835"/>
                  </a:lnTo>
                  <a:lnTo>
                    <a:pt x="84823" y="163885"/>
                  </a:lnTo>
                  <a:lnTo>
                    <a:pt x="22522" y="18235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19933" y="2431756"/>
              <a:ext cx="217809" cy="158641"/>
            </a:xfrm>
            <a:custGeom>
              <a:avLst/>
              <a:gdLst/>
              <a:ahLst/>
              <a:cxnLst/>
              <a:rect l="0" t="0" r="0" b="0"/>
              <a:pathLst>
                <a:path w="217809" h="158641">
                  <a:moveTo>
                    <a:pt x="144108" y="74026"/>
                  </a:moveTo>
                  <a:lnTo>
                    <a:pt x="124980" y="21321"/>
                  </a:lnTo>
                  <a:lnTo>
                    <a:pt x="113770" y="5368"/>
                  </a:lnTo>
                  <a:lnTo>
                    <a:pt x="106335" y="1348"/>
                  </a:lnTo>
                  <a:lnTo>
                    <a:pt x="88716" y="0"/>
                  </a:lnTo>
                  <a:lnTo>
                    <a:pt x="59065" y="5819"/>
                  </a:lnTo>
                  <a:lnTo>
                    <a:pt x="28053" y="26130"/>
                  </a:lnTo>
                  <a:lnTo>
                    <a:pt x="13369" y="47670"/>
                  </a:lnTo>
                  <a:lnTo>
                    <a:pt x="4114" y="72841"/>
                  </a:lnTo>
                  <a:lnTo>
                    <a:pt x="0" y="99625"/>
                  </a:lnTo>
                  <a:lnTo>
                    <a:pt x="4411" y="124008"/>
                  </a:lnTo>
                  <a:lnTo>
                    <a:pt x="8863" y="135423"/>
                  </a:lnTo>
                  <a:lnTo>
                    <a:pt x="23167" y="151227"/>
                  </a:lnTo>
                  <a:lnTo>
                    <a:pt x="31896" y="157079"/>
                  </a:lnTo>
                  <a:lnTo>
                    <a:pt x="42393" y="158640"/>
                  </a:lnTo>
                  <a:lnTo>
                    <a:pt x="66536" y="154136"/>
                  </a:lnTo>
                  <a:lnTo>
                    <a:pt x="100847" y="138447"/>
                  </a:lnTo>
                  <a:lnTo>
                    <a:pt x="116302" y="122545"/>
                  </a:lnTo>
                  <a:lnTo>
                    <a:pt x="125901" y="102609"/>
                  </a:lnTo>
                  <a:lnTo>
                    <a:pt x="130167" y="78151"/>
                  </a:lnTo>
                  <a:lnTo>
                    <a:pt x="132474" y="73266"/>
                  </a:lnTo>
                  <a:lnTo>
                    <a:pt x="135182" y="73519"/>
                  </a:lnTo>
                  <a:lnTo>
                    <a:pt x="160914" y="105978"/>
                  </a:lnTo>
                  <a:lnTo>
                    <a:pt x="186912" y="120018"/>
                  </a:lnTo>
                  <a:lnTo>
                    <a:pt x="217808" y="126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0383" y="2168870"/>
              <a:ext cx="280054" cy="418779"/>
            </a:xfrm>
            <a:custGeom>
              <a:avLst/>
              <a:gdLst/>
              <a:ahLst/>
              <a:cxnLst/>
              <a:rect l="0" t="0" r="0" b="0"/>
              <a:pathLst>
                <a:path w="280054" h="418779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3"/>
                  </a:lnTo>
                  <a:lnTo>
                    <a:pt x="12998" y="212784"/>
                  </a:lnTo>
                  <a:lnTo>
                    <a:pt x="27231" y="274986"/>
                  </a:lnTo>
                  <a:lnTo>
                    <a:pt x="33845" y="332305"/>
                  </a:lnTo>
                  <a:lnTo>
                    <a:pt x="37269" y="355922"/>
                  </a:lnTo>
                  <a:lnTo>
                    <a:pt x="34892" y="378116"/>
                  </a:lnTo>
                  <a:lnTo>
                    <a:pt x="32620" y="381929"/>
                  </a:lnTo>
                  <a:lnTo>
                    <a:pt x="29935" y="380961"/>
                  </a:lnTo>
                  <a:lnTo>
                    <a:pt x="26976" y="376806"/>
                  </a:lnTo>
                  <a:lnTo>
                    <a:pt x="22811" y="348603"/>
                  </a:lnTo>
                  <a:lnTo>
                    <a:pt x="32741" y="294951"/>
                  </a:lnTo>
                  <a:lnTo>
                    <a:pt x="45852" y="252714"/>
                  </a:lnTo>
                  <a:lnTo>
                    <a:pt x="58983" y="234760"/>
                  </a:lnTo>
                  <a:lnTo>
                    <a:pt x="76517" y="220151"/>
                  </a:lnTo>
                  <a:lnTo>
                    <a:pt x="96009" y="209759"/>
                  </a:lnTo>
                  <a:lnTo>
                    <a:pt x="119490" y="207480"/>
                  </a:lnTo>
                  <a:lnTo>
                    <a:pt x="167102" y="215549"/>
                  </a:lnTo>
                  <a:lnTo>
                    <a:pt x="199641" y="230633"/>
                  </a:lnTo>
                  <a:lnTo>
                    <a:pt x="248523" y="279517"/>
                  </a:lnTo>
                  <a:lnTo>
                    <a:pt x="270039" y="312627"/>
                  </a:lnTo>
                  <a:lnTo>
                    <a:pt x="280053" y="352073"/>
                  </a:lnTo>
                  <a:lnTo>
                    <a:pt x="276156" y="373286"/>
                  </a:lnTo>
                  <a:lnTo>
                    <a:pt x="271842" y="382218"/>
                  </a:lnTo>
                  <a:lnTo>
                    <a:pt x="257689" y="395263"/>
                  </a:lnTo>
                  <a:lnTo>
                    <a:pt x="220008" y="413169"/>
                  </a:lnTo>
                  <a:lnTo>
                    <a:pt x="183600" y="418778"/>
                  </a:lnTo>
                  <a:lnTo>
                    <a:pt x="126950" y="412496"/>
                  </a:lnTo>
                  <a:lnTo>
                    <a:pt x="947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53291" y="2189927"/>
              <a:ext cx="228326" cy="355074"/>
            </a:xfrm>
            <a:custGeom>
              <a:avLst/>
              <a:gdLst/>
              <a:ahLst/>
              <a:cxnLst/>
              <a:rect l="0" t="0" r="0" b="0"/>
              <a:pathLst>
                <a:path w="228326" h="355074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3" y="119362"/>
                  </a:lnTo>
                  <a:lnTo>
                    <a:pt x="6556" y="176527"/>
                  </a:lnTo>
                  <a:lnTo>
                    <a:pt x="17002" y="238420"/>
                  </a:lnTo>
                  <a:lnTo>
                    <a:pt x="23789" y="290572"/>
                  </a:lnTo>
                  <a:lnTo>
                    <a:pt x="26082" y="350115"/>
                  </a:lnTo>
                  <a:lnTo>
                    <a:pt x="27440" y="355073"/>
                  </a:lnTo>
                  <a:lnTo>
                    <a:pt x="29515" y="353698"/>
                  </a:lnTo>
                  <a:lnTo>
                    <a:pt x="52977" y="315076"/>
                  </a:lnTo>
                  <a:lnTo>
                    <a:pt x="86541" y="277610"/>
                  </a:lnTo>
                  <a:lnTo>
                    <a:pt x="148686" y="244233"/>
                  </a:lnTo>
                  <a:lnTo>
                    <a:pt x="210192" y="203425"/>
                  </a:lnTo>
                  <a:lnTo>
                    <a:pt x="227389" y="176867"/>
                  </a:lnTo>
                  <a:lnTo>
                    <a:pt x="228325" y="168214"/>
                  </a:lnTo>
                  <a:lnTo>
                    <a:pt x="223126" y="152361"/>
                  </a:lnTo>
                  <a:lnTo>
                    <a:pt x="214955" y="147197"/>
                  </a:lnTo>
                  <a:lnTo>
                    <a:pt x="190278" y="141460"/>
                  </a:lnTo>
                  <a:lnTo>
                    <a:pt x="154679" y="143820"/>
                  </a:lnTo>
                  <a:lnTo>
                    <a:pt x="135802" y="152047"/>
                  </a:lnTo>
                  <a:lnTo>
                    <a:pt x="127493" y="157517"/>
                  </a:lnTo>
                  <a:lnTo>
                    <a:pt x="104620" y="187572"/>
                  </a:lnTo>
                  <a:lnTo>
                    <a:pt x="94203" y="226113"/>
                  </a:lnTo>
                  <a:lnTo>
                    <a:pt x="91117" y="267168"/>
                  </a:lnTo>
                  <a:lnTo>
                    <a:pt x="96634" y="291877"/>
                  </a:lnTo>
                  <a:lnTo>
                    <a:pt x="112894" y="322398"/>
                  </a:lnTo>
                  <a:lnTo>
                    <a:pt x="126980" y="337480"/>
                  </a:lnTo>
                  <a:lnTo>
                    <a:pt x="144939" y="348083"/>
                  </a:lnTo>
                  <a:lnTo>
                    <a:pt x="164619" y="350456"/>
                  </a:lnTo>
                  <a:lnTo>
                    <a:pt x="216159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5637" y="2316269"/>
              <a:ext cx="228434" cy="284270"/>
            </a:xfrm>
            <a:custGeom>
              <a:avLst/>
              <a:gdLst/>
              <a:ahLst/>
              <a:cxnLst/>
              <a:rect l="0" t="0" r="0" b="0"/>
              <a:pathLst>
                <a:path w="228434" h="284270">
                  <a:moveTo>
                    <a:pt x="183368" y="0"/>
                  </a:moveTo>
                  <a:lnTo>
                    <a:pt x="145890" y="8333"/>
                  </a:lnTo>
                  <a:lnTo>
                    <a:pt x="121088" y="11892"/>
                  </a:lnTo>
                  <a:lnTo>
                    <a:pt x="58761" y="34119"/>
                  </a:lnTo>
                  <a:lnTo>
                    <a:pt x="3072" y="65131"/>
                  </a:lnTo>
                  <a:lnTo>
                    <a:pt x="0" y="69157"/>
                  </a:lnTo>
                  <a:lnTo>
                    <a:pt x="1461" y="73011"/>
                  </a:lnTo>
                  <a:lnTo>
                    <a:pt x="5944" y="76750"/>
                  </a:lnTo>
                  <a:lnTo>
                    <a:pt x="67152" y="89161"/>
                  </a:lnTo>
                  <a:lnTo>
                    <a:pt x="123263" y="108592"/>
                  </a:lnTo>
                  <a:lnTo>
                    <a:pt x="181215" y="140815"/>
                  </a:lnTo>
                  <a:lnTo>
                    <a:pt x="198399" y="154611"/>
                  </a:lnTo>
                  <a:lnTo>
                    <a:pt x="215638" y="181121"/>
                  </a:lnTo>
                  <a:lnTo>
                    <a:pt x="228154" y="211203"/>
                  </a:lnTo>
                  <a:lnTo>
                    <a:pt x="228433" y="221521"/>
                  </a:lnTo>
                  <a:lnTo>
                    <a:pt x="222504" y="242343"/>
                  </a:lnTo>
                  <a:lnTo>
                    <a:pt x="208950" y="257057"/>
                  </a:lnTo>
                  <a:lnTo>
                    <a:pt x="178470" y="271917"/>
                  </a:lnTo>
                  <a:lnTo>
                    <a:pt x="139803" y="280610"/>
                  </a:lnTo>
                  <a:lnTo>
                    <a:pt x="101830" y="283185"/>
                  </a:lnTo>
                  <a:lnTo>
                    <a:pt x="6755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00580" y="2916393"/>
              <a:ext cx="2389970" cy="252685"/>
            </a:xfrm>
            <a:custGeom>
              <a:avLst/>
              <a:gdLst/>
              <a:ahLst/>
              <a:cxnLst/>
              <a:rect l="0" t="0" r="0" b="0"/>
              <a:pathLst>
                <a:path w="2389970" h="252685">
                  <a:moveTo>
                    <a:pt x="2389969" y="0"/>
                  </a:moveTo>
                  <a:lnTo>
                    <a:pt x="2338366" y="1170"/>
                  </a:lnTo>
                  <a:lnTo>
                    <a:pt x="2274983" y="7236"/>
                  </a:lnTo>
                  <a:lnTo>
                    <a:pt x="2232410" y="9066"/>
                  </a:lnTo>
                  <a:lnTo>
                    <a:pt x="2168979" y="15685"/>
                  </a:lnTo>
                  <a:lnTo>
                    <a:pt x="2105732" y="19465"/>
                  </a:lnTo>
                  <a:lnTo>
                    <a:pt x="2060480" y="23469"/>
                  </a:lnTo>
                  <a:lnTo>
                    <a:pt x="2013073" y="27979"/>
                  </a:lnTo>
                  <a:lnTo>
                    <a:pt x="1964706" y="29983"/>
                  </a:lnTo>
                  <a:lnTo>
                    <a:pt x="1915914" y="33993"/>
                  </a:lnTo>
                  <a:lnTo>
                    <a:pt x="1865763" y="38505"/>
                  </a:lnTo>
                  <a:lnTo>
                    <a:pt x="1812277" y="40510"/>
                  </a:lnTo>
                  <a:lnTo>
                    <a:pt x="1757311" y="41402"/>
                  </a:lnTo>
                  <a:lnTo>
                    <a:pt x="1701686" y="42968"/>
                  </a:lnTo>
                  <a:lnTo>
                    <a:pt x="1645768" y="47563"/>
                  </a:lnTo>
                  <a:lnTo>
                    <a:pt x="1586600" y="50385"/>
                  </a:lnTo>
                  <a:lnTo>
                    <a:pt x="1525209" y="52809"/>
                  </a:lnTo>
                  <a:lnTo>
                    <a:pt x="1462829" y="57786"/>
                  </a:lnTo>
                  <a:lnTo>
                    <a:pt x="1400009" y="63898"/>
                  </a:lnTo>
                  <a:lnTo>
                    <a:pt x="1368517" y="67165"/>
                  </a:lnTo>
                  <a:lnTo>
                    <a:pt x="1335824" y="69343"/>
                  </a:lnTo>
                  <a:lnTo>
                    <a:pt x="1302331" y="70795"/>
                  </a:lnTo>
                  <a:lnTo>
                    <a:pt x="1268303" y="71764"/>
                  </a:lnTo>
                  <a:lnTo>
                    <a:pt x="1235090" y="73579"/>
                  </a:lnTo>
                  <a:lnTo>
                    <a:pt x="1202419" y="75959"/>
                  </a:lnTo>
                  <a:lnTo>
                    <a:pt x="1170110" y="78715"/>
                  </a:lnTo>
                  <a:lnTo>
                    <a:pt x="1135703" y="81723"/>
                  </a:lnTo>
                  <a:lnTo>
                    <a:pt x="1099896" y="84898"/>
                  </a:lnTo>
                  <a:lnTo>
                    <a:pt x="1063157" y="88184"/>
                  </a:lnTo>
                  <a:lnTo>
                    <a:pt x="1026966" y="91545"/>
                  </a:lnTo>
                  <a:lnTo>
                    <a:pt x="991140" y="94955"/>
                  </a:lnTo>
                  <a:lnTo>
                    <a:pt x="955558" y="98398"/>
                  </a:lnTo>
                  <a:lnTo>
                    <a:pt x="918968" y="103034"/>
                  </a:lnTo>
                  <a:lnTo>
                    <a:pt x="881708" y="108464"/>
                  </a:lnTo>
                  <a:lnTo>
                    <a:pt x="843999" y="114423"/>
                  </a:lnTo>
                  <a:lnTo>
                    <a:pt x="805991" y="119566"/>
                  </a:lnTo>
                  <a:lnTo>
                    <a:pt x="767784" y="124165"/>
                  </a:lnTo>
                  <a:lnTo>
                    <a:pt x="729445" y="128400"/>
                  </a:lnTo>
                  <a:lnTo>
                    <a:pt x="691018" y="133563"/>
                  </a:lnTo>
                  <a:lnTo>
                    <a:pt x="652531" y="139345"/>
                  </a:lnTo>
                  <a:lnTo>
                    <a:pt x="614005" y="145540"/>
                  </a:lnTo>
                  <a:lnTo>
                    <a:pt x="574283" y="152009"/>
                  </a:lnTo>
                  <a:lnTo>
                    <a:pt x="533764" y="158661"/>
                  </a:lnTo>
                  <a:lnTo>
                    <a:pt x="492713" y="165436"/>
                  </a:lnTo>
                  <a:lnTo>
                    <a:pt x="451308" y="172292"/>
                  </a:lnTo>
                  <a:lnTo>
                    <a:pt x="409666" y="179202"/>
                  </a:lnTo>
                  <a:lnTo>
                    <a:pt x="367867" y="186149"/>
                  </a:lnTo>
                  <a:lnTo>
                    <a:pt x="327133" y="193120"/>
                  </a:lnTo>
                  <a:lnTo>
                    <a:pt x="287109" y="200106"/>
                  </a:lnTo>
                  <a:lnTo>
                    <a:pt x="247558" y="207104"/>
                  </a:lnTo>
                  <a:lnTo>
                    <a:pt x="209492" y="214109"/>
                  </a:lnTo>
                  <a:lnTo>
                    <a:pt x="172417" y="221118"/>
                  </a:lnTo>
                  <a:lnTo>
                    <a:pt x="136001" y="228131"/>
                  </a:lnTo>
                  <a:lnTo>
                    <a:pt x="76823" y="239042"/>
                  </a:lnTo>
                  <a:lnTo>
                    <a:pt x="22762" y="24864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68497" y="232119"/>
            <a:ext cx="1874073" cy="491055"/>
            <a:chOff x="368497" y="232119"/>
            <a:chExt cx="1874073" cy="491055"/>
          </a:xfrm>
        </p:grpSpPr>
        <p:sp>
          <p:nvSpPr>
            <p:cNvPr id="2" name="Freeform 1"/>
            <p:cNvSpPr/>
            <p:nvPr/>
          </p:nvSpPr>
          <p:spPr>
            <a:xfrm>
              <a:off x="547481" y="27374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9879" y="16768"/>
                  </a:lnTo>
                  <a:lnTo>
                    <a:pt x="1952" y="77922"/>
                  </a:lnTo>
                  <a:lnTo>
                    <a:pt x="1748" y="130063"/>
                  </a:lnTo>
                  <a:lnTo>
                    <a:pt x="8577" y="183727"/>
                  </a:lnTo>
                  <a:lnTo>
                    <a:pt x="16840" y="241221"/>
                  </a:lnTo>
                  <a:lnTo>
                    <a:pt x="20224" y="303756"/>
                  </a:lnTo>
                  <a:lnTo>
                    <a:pt x="18347" y="33153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232119"/>
              <a:ext cx="385197" cy="399591"/>
            </a:xfrm>
            <a:custGeom>
              <a:avLst/>
              <a:gdLst/>
              <a:ahLst/>
              <a:cxnLst/>
              <a:rect l="0" t="0" r="0" b="0"/>
              <a:pathLst>
                <a:path w="385197" h="399591">
                  <a:moveTo>
                    <a:pt x="0" y="83735"/>
                  </a:moveTo>
                  <a:lnTo>
                    <a:pt x="17981" y="59689"/>
                  </a:lnTo>
                  <a:lnTo>
                    <a:pt x="44322" y="39436"/>
                  </a:lnTo>
                  <a:lnTo>
                    <a:pt x="95047" y="17691"/>
                  </a:lnTo>
                  <a:lnTo>
                    <a:pt x="145333" y="10378"/>
                  </a:lnTo>
                  <a:lnTo>
                    <a:pt x="200327" y="2001"/>
                  </a:lnTo>
                  <a:lnTo>
                    <a:pt x="256250" y="0"/>
                  </a:lnTo>
                  <a:lnTo>
                    <a:pt x="292735" y="5243"/>
                  </a:lnTo>
                  <a:lnTo>
                    <a:pt x="325772" y="19794"/>
                  </a:lnTo>
                  <a:lnTo>
                    <a:pt x="352198" y="44513"/>
                  </a:lnTo>
                  <a:lnTo>
                    <a:pt x="374846" y="79653"/>
                  </a:lnTo>
                  <a:lnTo>
                    <a:pt x="385196" y="125290"/>
                  </a:lnTo>
                  <a:lnTo>
                    <a:pt x="381378" y="149387"/>
                  </a:lnTo>
                  <a:lnTo>
                    <a:pt x="366075" y="176107"/>
                  </a:lnTo>
                  <a:lnTo>
                    <a:pt x="343603" y="198842"/>
                  </a:lnTo>
                  <a:lnTo>
                    <a:pt x="314718" y="217277"/>
                  </a:lnTo>
                  <a:lnTo>
                    <a:pt x="261893" y="236545"/>
                  </a:lnTo>
                  <a:lnTo>
                    <a:pt x="236500" y="239388"/>
                  </a:lnTo>
                  <a:lnTo>
                    <a:pt x="230196" y="243656"/>
                  </a:lnTo>
                  <a:lnTo>
                    <a:pt x="228333" y="250011"/>
                  </a:lnTo>
                  <a:lnTo>
                    <a:pt x="229431" y="257757"/>
                  </a:lnTo>
                  <a:lnTo>
                    <a:pt x="247744" y="285426"/>
                  </a:lnTo>
                  <a:lnTo>
                    <a:pt x="298224" y="346850"/>
                  </a:lnTo>
                  <a:lnTo>
                    <a:pt x="339244" y="389915"/>
                  </a:lnTo>
                  <a:lnTo>
                    <a:pt x="357969" y="399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9784" y="450301"/>
              <a:ext cx="186724" cy="188742"/>
            </a:xfrm>
            <a:custGeom>
              <a:avLst/>
              <a:gdLst/>
              <a:ahLst/>
              <a:cxnLst/>
              <a:rect l="0" t="0" r="0" b="0"/>
              <a:pathLst>
                <a:path w="186724" h="188742">
                  <a:moveTo>
                    <a:pt x="18267" y="76123"/>
                  </a:moveTo>
                  <a:lnTo>
                    <a:pt x="62230" y="90778"/>
                  </a:lnTo>
                  <a:lnTo>
                    <a:pt x="82260" y="91215"/>
                  </a:lnTo>
                  <a:lnTo>
                    <a:pt x="123715" y="81964"/>
                  </a:lnTo>
                  <a:lnTo>
                    <a:pt x="131849" y="75338"/>
                  </a:lnTo>
                  <a:lnTo>
                    <a:pt x="144007" y="55497"/>
                  </a:lnTo>
                  <a:lnTo>
                    <a:pt x="145378" y="44825"/>
                  </a:lnTo>
                  <a:lnTo>
                    <a:pt x="140662" y="23609"/>
                  </a:lnTo>
                  <a:lnTo>
                    <a:pt x="133789" y="15377"/>
                  </a:lnTo>
                  <a:lnTo>
                    <a:pt x="113674" y="3112"/>
                  </a:lnTo>
                  <a:lnTo>
                    <a:pt x="89136" y="0"/>
                  </a:lnTo>
                  <a:lnTo>
                    <a:pt x="64972" y="3686"/>
                  </a:lnTo>
                  <a:lnTo>
                    <a:pt x="38215" y="18916"/>
                  </a:lnTo>
                  <a:lnTo>
                    <a:pt x="22844" y="31590"/>
                  </a:lnTo>
                  <a:lnTo>
                    <a:pt x="6625" y="57469"/>
                  </a:lnTo>
                  <a:lnTo>
                    <a:pt x="0" y="92953"/>
                  </a:lnTo>
                  <a:lnTo>
                    <a:pt x="9215" y="133103"/>
                  </a:lnTo>
                  <a:lnTo>
                    <a:pt x="26764" y="163456"/>
                  </a:lnTo>
                  <a:lnTo>
                    <a:pt x="43100" y="176549"/>
                  </a:lnTo>
                  <a:lnTo>
                    <a:pt x="63229" y="185098"/>
                  </a:lnTo>
                  <a:lnTo>
                    <a:pt x="99700" y="188741"/>
                  </a:lnTo>
                  <a:lnTo>
                    <a:pt x="160359" y="182605"/>
                  </a:lnTo>
                  <a:lnTo>
                    <a:pt x="186723" y="181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25268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10723" y="161315"/>
                  </a:lnTo>
                  <a:lnTo>
                    <a:pt x="18669" y="215399"/>
                  </a:lnTo>
                  <a:lnTo>
                    <a:pt x="20586" y="276125"/>
                  </a:lnTo>
                  <a:lnTo>
                    <a:pt x="20964" y="330841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8472" y="450041"/>
              <a:ext cx="185477" cy="190747"/>
            </a:xfrm>
            <a:custGeom>
              <a:avLst/>
              <a:gdLst/>
              <a:ahLst/>
              <a:cxnLst/>
              <a:rect l="0" t="0" r="0" b="0"/>
              <a:pathLst>
                <a:path w="185477" h="190747">
                  <a:moveTo>
                    <a:pt x="101248" y="65855"/>
                  </a:moveTo>
                  <a:lnTo>
                    <a:pt x="106837" y="49087"/>
                  </a:lnTo>
                  <a:lnTo>
                    <a:pt x="106461" y="31496"/>
                  </a:lnTo>
                  <a:lnTo>
                    <a:pt x="104723" y="21892"/>
                  </a:lnTo>
                  <a:lnTo>
                    <a:pt x="100055" y="14320"/>
                  </a:lnTo>
                  <a:lnTo>
                    <a:pt x="85510" y="2786"/>
                  </a:lnTo>
                  <a:lnTo>
                    <a:pt x="67347" y="0"/>
                  </a:lnTo>
                  <a:lnTo>
                    <a:pt x="57590" y="894"/>
                  </a:lnTo>
                  <a:lnTo>
                    <a:pt x="40510" y="11247"/>
                  </a:lnTo>
                  <a:lnTo>
                    <a:pt x="10481" y="40900"/>
                  </a:lnTo>
                  <a:lnTo>
                    <a:pt x="2415" y="61393"/>
                  </a:lnTo>
                  <a:lnTo>
                    <a:pt x="0" y="86099"/>
                  </a:lnTo>
                  <a:lnTo>
                    <a:pt x="10995" y="148358"/>
                  </a:lnTo>
                  <a:lnTo>
                    <a:pt x="20824" y="181157"/>
                  </a:lnTo>
                  <a:lnTo>
                    <a:pt x="26575" y="187177"/>
                  </a:lnTo>
                  <a:lnTo>
                    <a:pt x="33918" y="190020"/>
                  </a:lnTo>
                  <a:lnTo>
                    <a:pt x="42323" y="190746"/>
                  </a:lnTo>
                  <a:lnTo>
                    <a:pt x="49097" y="187720"/>
                  </a:lnTo>
                  <a:lnTo>
                    <a:pt x="59742" y="174999"/>
                  </a:lnTo>
                  <a:lnTo>
                    <a:pt x="76108" y="135897"/>
                  </a:lnTo>
                  <a:lnTo>
                    <a:pt x="90606" y="80514"/>
                  </a:lnTo>
                  <a:lnTo>
                    <a:pt x="94153" y="68608"/>
                  </a:lnTo>
                  <a:lnTo>
                    <a:pt x="96518" y="65351"/>
                  </a:lnTo>
                  <a:lnTo>
                    <a:pt x="98095" y="67859"/>
                  </a:lnTo>
                  <a:lnTo>
                    <a:pt x="115717" y="129759"/>
                  </a:lnTo>
                  <a:lnTo>
                    <a:pt x="131531" y="155239"/>
                  </a:lnTo>
                  <a:lnTo>
                    <a:pt x="140154" y="160540"/>
                  </a:lnTo>
                  <a:lnTo>
                    <a:pt x="185476" y="17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37119" y="24215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0528" y="50433"/>
                  </a:lnTo>
                  <a:lnTo>
                    <a:pt x="10528" y="107750"/>
                  </a:lnTo>
                  <a:lnTo>
                    <a:pt x="10528" y="168016"/>
                  </a:lnTo>
                  <a:lnTo>
                    <a:pt x="10528" y="223438"/>
                  </a:lnTo>
                  <a:lnTo>
                    <a:pt x="10528" y="275734"/>
                  </a:lnTo>
                  <a:lnTo>
                    <a:pt x="10528" y="335919"/>
                  </a:lnTo>
                  <a:lnTo>
                    <a:pt x="9358" y="359867"/>
                  </a:lnTo>
                  <a:lnTo>
                    <a:pt x="7409" y="3662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1834" y="38955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39" y="11453"/>
                  </a:lnTo>
                  <a:lnTo>
                    <a:pt x="113793" y="21331"/>
                  </a:lnTo>
                  <a:lnTo>
                    <a:pt x="50813" y="295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0483" y="515896"/>
              <a:ext cx="15093" cy="94757"/>
            </a:xfrm>
            <a:custGeom>
              <a:avLst/>
              <a:gdLst/>
              <a:ahLst/>
              <a:cxnLst/>
              <a:rect l="0" t="0" r="0" b="0"/>
              <a:pathLst>
                <a:path w="15093" h="94757">
                  <a:moveTo>
                    <a:pt x="15092" y="0"/>
                  </a:moveTo>
                  <a:lnTo>
                    <a:pt x="437" y="43962"/>
                  </a:lnTo>
                  <a:lnTo>
                    <a:pt x="0" y="63992"/>
                  </a:lnTo>
                  <a:lnTo>
                    <a:pt x="456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08331" y="494839"/>
              <a:ext cx="103424" cy="152205"/>
            </a:xfrm>
            <a:custGeom>
              <a:avLst/>
              <a:gdLst/>
              <a:ahLst/>
              <a:cxnLst/>
              <a:rect l="0" t="0" r="0" b="0"/>
              <a:pathLst>
                <a:path w="103424" h="152205">
                  <a:moveTo>
                    <a:pt x="55171" y="10528"/>
                  </a:moveTo>
                  <a:lnTo>
                    <a:pt x="32814" y="10528"/>
                  </a:lnTo>
                  <a:lnTo>
                    <a:pt x="25059" y="14038"/>
                  </a:lnTo>
                  <a:lnTo>
                    <a:pt x="13322" y="27296"/>
                  </a:lnTo>
                  <a:lnTo>
                    <a:pt x="137" y="60080"/>
                  </a:lnTo>
                  <a:lnTo>
                    <a:pt x="0" y="105019"/>
                  </a:lnTo>
                  <a:lnTo>
                    <a:pt x="7644" y="128953"/>
                  </a:lnTo>
                  <a:lnTo>
                    <a:pt x="12958" y="138611"/>
                  </a:lnTo>
                  <a:lnTo>
                    <a:pt x="21180" y="145050"/>
                  </a:lnTo>
                  <a:lnTo>
                    <a:pt x="42793" y="152204"/>
                  </a:lnTo>
                  <a:lnTo>
                    <a:pt x="52769" y="151772"/>
                  </a:lnTo>
                  <a:lnTo>
                    <a:pt x="70091" y="145053"/>
                  </a:lnTo>
                  <a:lnTo>
                    <a:pt x="92997" y="122527"/>
                  </a:lnTo>
                  <a:lnTo>
                    <a:pt x="101228" y="100470"/>
                  </a:lnTo>
                  <a:lnTo>
                    <a:pt x="103423" y="88037"/>
                  </a:lnTo>
                  <a:lnTo>
                    <a:pt x="99623" y="64864"/>
                  </a:lnTo>
                  <a:lnTo>
                    <a:pt x="83709" y="21391"/>
                  </a:lnTo>
                  <a:lnTo>
                    <a:pt x="78876" y="14261"/>
                  </a:lnTo>
                  <a:lnTo>
                    <a:pt x="73314" y="9507"/>
                  </a:lnTo>
                  <a:lnTo>
                    <a:pt x="55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58259" y="471407"/>
              <a:ext cx="161274" cy="202417"/>
            </a:xfrm>
            <a:custGeom>
              <a:avLst/>
              <a:gdLst/>
              <a:ahLst/>
              <a:cxnLst/>
              <a:rect l="0" t="0" r="0" b="0"/>
              <a:pathLst>
                <a:path w="161274" h="202417">
                  <a:moveTo>
                    <a:pt x="0" y="44489"/>
                  </a:moveTo>
                  <a:lnTo>
                    <a:pt x="17958" y="100703"/>
                  </a:lnTo>
                  <a:lnTo>
                    <a:pt x="31666" y="156155"/>
                  </a:lnTo>
                  <a:lnTo>
                    <a:pt x="36301" y="171327"/>
                  </a:lnTo>
                  <a:lnTo>
                    <a:pt x="23748" y="118660"/>
                  </a:lnTo>
                  <a:lnTo>
                    <a:pt x="16135" y="79854"/>
                  </a:lnTo>
                  <a:lnTo>
                    <a:pt x="25767" y="23930"/>
                  </a:lnTo>
                  <a:lnTo>
                    <a:pt x="31216" y="15575"/>
                  </a:lnTo>
                  <a:lnTo>
                    <a:pt x="46629" y="3172"/>
                  </a:lnTo>
                  <a:lnTo>
                    <a:pt x="65177" y="0"/>
                  </a:lnTo>
                  <a:lnTo>
                    <a:pt x="75037" y="791"/>
                  </a:lnTo>
                  <a:lnTo>
                    <a:pt x="92231" y="11030"/>
                  </a:lnTo>
                  <a:lnTo>
                    <a:pt x="115065" y="39644"/>
                  </a:lnTo>
                  <a:lnTo>
                    <a:pt x="143741" y="91235"/>
                  </a:lnTo>
                  <a:lnTo>
                    <a:pt x="159313" y="126970"/>
                  </a:lnTo>
                  <a:lnTo>
                    <a:pt x="161273" y="148997"/>
                  </a:lnTo>
                  <a:lnTo>
                    <a:pt x="157927" y="202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481" y="705409"/>
              <a:ext cx="1347649" cy="17765"/>
            </a:xfrm>
            <a:custGeom>
              <a:avLst/>
              <a:gdLst/>
              <a:ahLst/>
              <a:cxnLst/>
              <a:rect l="0" t="0" r="0" b="0"/>
              <a:pathLst>
                <a:path w="1347649" h="17765">
                  <a:moveTo>
                    <a:pt x="1347648" y="0"/>
                  </a:moveTo>
                  <a:lnTo>
                    <a:pt x="1289031" y="0"/>
                  </a:lnTo>
                  <a:lnTo>
                    <a:pt x="1232518" y="0"/>
                  </a:lnTo>
                  <a:lnTo>
                    <a:pt x="1178615" y="0"/>
                  </a:lnTo>
                  <a:lnTo>
                    <a:pt x="1117294" y="0"/>
                  </a:lnTo>
                  <a:lnTo>
                    <a:pt x="1060120" y="0"/>
                  </a:lnTo>
                  <a:lnTo>
                    <a:pt x="1012240" y="0"/>
                  </a:lnTo>
                  <a:lnTo>
                    <a:pt x="961009" y="0"/>
                  </a:lnTo>
                  <a:lnTo>
                    <a:pt x="899701" y="7235"/>
                  </a:lnTo>
                  <a:lnTo>
                    <a:pt x="839411" y="9878"/>
                  </a:lnTo>
                  <a:lnTo>
                    <a:pt x="777113" y="10400"/>
                  </a:lnTo>
                  <a:lnTo>
                    <a:pt x="718577" y="10503"/>
                  </a:lnTo>
                  <a:lnTo>
                    <a:pt x="670187" y="10521"/>
                  </a:lnTo>
                  <a:lnTo>
                    <a:pt x="611321" y="10527"/>
                  </a:lnTo>
                  <a:lnTo>
                    <a:pt x="554633" y="10528"/>
                  </a:lnTo>
                  <a:lnTo>
                    <a:pt x="497206" y="10528"/>
                  </a:lnTo>
                  <a:lnTo>
                    <a:pt x="433869" y="10528"/>
                  </a:lnTo>
                  <a:lnTo>
                    <a:pt x="387087" y="10528"/>
                  </a:lnTo>
                  <a:lnTo>
                    <a:pt x="324467" y="10528"/>
                  </a:lnTo>
                  <a:lnTo>
                    <a:pt x="267037" y="17764"/>
                  </a:lnTo>
                  <a:lnTo>
                    <a:pt x="207513" y="17287"/>
                  </a:lnTo>
                  <a:lnTo>
                    <a:pt x="157022" y="12531"/>
                  </a:lnTo>
                  <a:lnTo>
                    <a:pt x="108136" y="11122"/>
                  </a:lnTo>
                  <a:lnTo>
                    <a:pt x="60897" y="1070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58341" y="494839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25612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84766" y="178984"/>
            <a:ext cx="6472760" cy="631711"/>
            <a:chOff x="2684766" y="178984"/>
            <a:chExt cx="6472760" cy="631711"/>
          </a:xfrm>
        </p:grpSpPr>
        <p:sp>
          <p:nvSpPr>
            <p:cNvPr id="16" name="Freeform 15"/>
            <p:cNvSpPr/>
            <p:nvPr/>
          </p:nvSpPr>
          <p:spPr>
            <a:xfrm>
              <a:off x="2684766" y="258887"/>
              <a:ext cx="221100" cy="414937"/>
            </a:xfrm>
            <a:custGeom>
              <a:avLst/>
              <a:gdLst/>
              <a:ahLst/>
              <a:cxnLst/>
              <a:rect l="0" t="0" r="0" b="0"/>
              <a:pathLst>
                <a:path w="221100" h="414937">
                  <a:moveTo>
                    <a:pt x="0" y="414936"/>
                  </a:moveTo>
                  <a:lnTo>
                    <a:pt x="0" y="356320"/>
                  </a:lnTo>
                  <a:lnTo>
                    <a:pt x="0" y="302146"/>
                  </a:lnTo>
                  <a:lnTo>
                    <a:pt x="0" y="246384"/>
                  </a:lnTo>
                  <a:lnTo>
                    <a:pt x="5590" y="184720"/>
                  </a:lnTo>
                  <a:lnTo>
                    <a:pt x="10723" y="123450"/>
                  </a:lnTo>
                  <a:lnTo>
                    <a:pt x="17476" y="74586"/>
                  </a:lnTo>
                  <a:lnTo>
                    <a:pt x="23469" y="18680"/>
                  </a:lnTo>
                  <a:lnTo>
                    <a:pt x="26175" y="6876"/>
                  </a:lnTo>
                  <a:lnTo>
                    <a:pt x="31488" y="1346"/>
                  </a:lnTo>
                  <a:lnTo>
                    <a:pt x="38540" y="0"/>
                  </a:lnTo>
                  <a:lnTo>
                    <a:pt x="46750" y="1441"/>
                  </a:lnTo>
                  <a:lnTo>
                    <a:pt x="53394" y="5912"/>
                  </a:lnTo>
                  <a:lnTo>
                    <a:pt x="75581" y="41423"/>
                  </a:lnTo>
                  <a:lnTo>
                    <a:pt x="101807" y="99591"/>
                  </a:lnTo>
                  <a:lnTo>
                    <a:pt x="128238" y="160702"/>
                  </a:lnTo>
                  <a:lnTo>
                    <a:pt x="151977" y="220871"/>
                  </a:lnTo>
                  <a:lnTo>
                    <a:pt x="171112" y="270608"/>
                  </a:lnTo>
                  <a:lnTo>
                    <a:pt x="191771" y="326809"/>
                  </a:lnTo>
                  <a:lnTo>
                    <a:pt x="221099" y="372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84766" y="518091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96131" y="1575"/>
                  </a:lnTo>
                  <a:lnTo>
                    <a:pt x="36230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8507" y="463668"/>
              <a:ext cx="168457" cy="199628"/>
            </a:xfrm>
            <a:custGeom>
              <a:avLst/>
              <a:gdLst/>
              <a:ahLst/>
              <a:cxnLst/>
              <a:rect l="0" t="0" r="0" b="0"/>
              <a:pathLst>
                <a:path w="168457" h="199628">
                  <a:moveTo>
                    <a:pt x="0" y="20642"/>
                  </a:moveTo>
                  <a:lnTo>
                    <a:pt x="14655" y="73670"/>
                  </a:lnTo>
                  <a:lnTo>
                    <a:pt x="27028" y="123880"/>
                  </a:lnTo>
                  <a:lnTo>
                    <a:pt x="29066" y="155607"/>
                  </a:lnTo>
                  <a:lnTo>
                    <a:pt x="27566" y="153902"/>
                  </a:lnTo>
                  <a:lnTo>
                    <a:pt x="23950" y="139531"/>
                  </a:lnTo>
                  <a:lnTo>
                    <a:pt x="21439" y="78860"/>
                  </a:lnTo>
                  <a:lnTo>
                    <a:pt x="26760" y="37762"/>
                  </a:lnTo>
                  <a:lnTo>
                    <a:pt x="35680" y="16163"/>
                  </a:lnTo>
                  <a:lnTo>
                    <a:pt x="41334" y="7128"/>
                  </a:lnTo>
                  <a:lnTo>
                    <a:pt x="48613" y="2274"/>
                  </a:lnTo>
                  <a:lnTo>
                    <a:pt x="66060" y="0"/>
                  </a:lnTo>
                  <a:lnTo>
                    <a:pt x="82393" y="6009"/>
                  </a:lnTo>
                  <a:lnTo>
                    <a:pt x="97451" y="17648"/>
                  </a:lnTo>
                  <a:lnTo>
                    <a:pt x="140309" y="75116"/>
                  </a:lnTo>
                  <a:lnTo>
                    <a:pt x="159076" y="113472"/>
                  </a:lnTo>
                  <a:lnTo>
                    <a:pt x="166603" y="165234"/>
                  </a:lnTo>
                  <a:lnTo>
                    <a:pt x="168456" y="199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8549" y="49483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29308" y="4743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79606" y="442196"/>
              <a:ext cx="136871" cy="368499"/>
            </a:xfrm>
            <a:custGeom>
              <a:avLst/>
              <a:gdLst/>
              <a:ahLst/>
              <a:cxnLst/>
              <a:rect l="0" t="0" r="0" b="0"/>
              <a:pathLst>
                <a:path w="136871" h="368499">
                  <a:moveTo>
                    <a:pt x="136870" y="0"/>
                  </a:moveTo>
                  <a:lnTo>
                    <a:pt x="117742" y="55045"/>
                  </a:lnTo>
                  <a:lnTo>
                    <a:pt x="90631" y="106453"/>
                  </a:lnTo>
                  <a:lnTo>
                    <a:pt x="68188" y="147745"/>
                  </a:lnTo>
                  <a:lnTo>
                    <a:pt x="44535" y="209209"/>
                  </a:lnTo>
                  <a:lnTo>
                    <a:pt x="25738" y="269270"/>
                  </a:lnTo>
                  <a:lnTo>
                    <a:pt x="10760" y="323074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2871" y="412806"/>
              <a:ext cx="221039" cy="211572"/>
            </a:xfrm>
            <a:custGeom>
              <a:avLst/>
              <a:gdLst/>
              <a:ahLst/>
              <a:cxnLst/>
              <a:rect l="0" t="0" r="0" b="0"/>
              <a:pathLst>
                <a:path w="221039" h="211572">
                  <a:moveTo>
                    <a:pt x="166859" y="8333"/>
                  </a:moveTo>
                  <a:lnTo>
                    <a:pt x="129381" y="0"/>
                  </a:lnTo>
                  <a:lnTo>
                    <a:pt x="94534" y="1575"/>
                  </a:lnTo>
                  <a:lnTo>
                    <a:pt x="51317" y="12588"/>
                  </a:lnTo>
                  <a:lnTo>
                    <a:pt x="25130" y="28181"/>
                  </a:lnTo>
                  <a:lnTo>
                    <a:pt x="2553" y="47620"/>
                  </a:lnTo>
                  <a:lnTo>
                    <a:pt x="0" y="54411"/>
                  </a:lnTo>
                  <a:lnTo>
                    <a:pt x="637" y="61279"/>
                  </a:lnTo>
                  <a:lnTo>
                    <a:pt x="3402" y="68197"/>
                  </a:lnTo>
                  <a:lnTo>
                    <a:pt x="15833" y="79003"/>
                  </a:lnTo>
                  <a:lnTo>
                    <a:pt x="69718" y="99181"/>
                  </a:lnTo>
                  <a:lnTo>
                    <a:pt x="119985" y="113540"/>
                  </a:lnTo>
                  <a:lnTo>
                    <a:pt x="174367" y="127641"/>
                  </a:lnTo>
                  <a:lnTo>
                    <a:pt x="202489" y="143769"/>
                  </a:lnTo>
                  <a:lnTo>
                    <a:pt x="215060" y="159774"/>
                  </a:lnTo>
                  <a:lnTo>
                    <a:pt x="220050" y="168955"/>
                  </a:lnTo>
                  <a:lnTo>
                    <a:pt x="221038" y="177416"/>
                  </a:lnTo>
                  <a:lnTo>
                    <a:pt x="215895" y="193056"/>
                  </a:lnTo>
                  <a:lnTo>
                    <a:pt x="199571" y="204686"/>
                  </a:lnTo>
                  <a:lnTo>
                    <a:pt x="188667" y="209425"/>
                  </a:lnTo>
                  <a:lnTo>
                    <a:pt x="167193" y="211571"/>
                  </a:lnTo>
                  <a:lnTo>
                    <a:pt x="107025" y="200390"/>
                  </a:lnTo>
                  <a:lnTo>
                    <a:pt x="68472" y="187127"/>
                  </a:lnTo>
                  <a:lnTo>
                    <a:pt x="51046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63958" y="428255"/>
              <a:ext cx="178986" cy="174912"/>
            </a:xfrm>
            <a:custGeom>
              <a:avLst/>
              <a:gdLst/>
              <a:ahLst/>
              <a:cxnLst/>
              <a:rect l="0" t="0" r="0" b="0"/>
              <a:pathLst>
                <a:path w="178986" h="174912">
                  <a:moveTo>
                    <a:pt x="0" y="66584"/>
                  </a:moveTo>
                  <a:lnTo>
                    <a:pt x="58617" y="66584"/>
                  </a:lnTo>
                  <a:lnTo>
                    <a:pt x="111621" y="64244"/>
                  </a:lnTo>
                  <a:lnTo>
                    <a:pt x="144987" y="49773"/>
                  </a:lnTo>
                  <a:lnTo>
                    <a:pt x="162315" y="37276"/>
                  </a:lnTo>
                  <a:lnTo>
                    <a:pt x="165532" y="30667"/>
                  </a:lnTo>
                  <a:lnTo>
                    <a:pt x="165337" y="23922"/>
                  </a:lnTo>
                  <a:lnTo>
                    <a:pt x="162867" y="17086"/>
                  </a:lnTo>
                  <a:lnTo>
                    <a:pt x="150765" y="6370"/>
                  </a:lnTo>
                  <a:lnTo>
                    <a:pt x="142624" y="1875"/>
                  </a:lnTo>
                  <a:lnTo>
                    <a:pt x="117980" y="0"/>
                  </a:lnTo>
                  <a:lnTo>
                    <a:pt x="89870" y="4236"/>
                  </a:lnTo>
                  <a:lnTo>
                    <a:pt x="55484" y="19774"/>
                  </a:lnTo>
                  <a:lnTo>
                    <a:pt x="37918" y="32522"/>
                  </a:lnTo>
                  <a:lnTo>
                    <a:pt x="25431" y="49105"/>
                  </a:lnTo>
                  <a:lnTo>
                    <a:pt x="17152" y="69344"/>
                  </a:lnTo>
                  <a:lnTo>
                    <a:pt x="13661" y="105876"/>
                  </a:lnTo>
                  <a:lnTo>
                    <a:pt x="16990" y="128501"/>
                  </a:lnTo>
                  <a:lnTo>
                    <a:pt x="28609" y="147135"/>
                  </a:lnTo>
                  <a:lnTo>
                    <a:pt x="45470" y="162046"/>
                  </a:lnTo>
                  <a:lnTo>
                    <a:pt x="64663" y="172572"/>
                  </a:lnTo>
                  <a:lnTo>
                    <a:pt x="84891" y="174911"/>
                  </a:lnTo>
                  <a:lnTo>
                    <a:pt x="147458" y="160683"/>
                  </a:lnTo>
                  <a:lnTo>
                    <a:pt x="178985" y="150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30464" y="273740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9761" y="207959"/>
                  </a:lnTo>
                  <a:lnTo>
                    <a:pt x="15393" y="259320"/>
                  </a:lnTo>
                  <a:lnTo>
                    <a:pt x="17061" y="301054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4000" y="410611"/>
              <a:ext cx="200042" cy="9879"/>
            </a:xfrm>
            <a:custGeom>
              <a:avLst/>
              <a:gdLst/>
              <a:ahLst/>
              <a:cxnLst/>
              <a:rect l="0" t="0" r="0" b="0"/>
              <a:pathLst>
                <a:path w="200042" h="9879">
                  <a:moveTo>
                    <a:pt x="200041" y="0"/>
                  </a:moveTo>
                  <a:lnTo>
                    <a:pt x="172485" y="7236"/>
                  </a:lnTo>
                  <a:lnTo>
                    <a:pt x="116263" y="9878"/>
                  </a:lnTo>
                  <a:lnTo>
                    <a:pt x="59750" y="4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2672" y="473782"/>
              <a:ext cx="168143" cy="144620"/>
            </a:xfrm>
            <a:custGeom>
              <a:avLst/>
              <a:gdLst/>
              <a:ahLst/>
              <a:cxnLst/>
              <a:rect l="0" t="0" r="0" b="0"/>
              <a:pathLst>
                <a:path w="168143" h="144620">
                  <a:moveTo>
                    <a:pt x="153037" y="31585"/>
                  </a:moveTo>
                  <a:lnTo>
                    <a:pt x="109075" y="7866"/>
                  </a:lnTo>
                  <a:lnTo>
                    <a:pt x="73201" y="2331"/>
                  </a:lnTo>
                  <a:lnTo>
                    <a:pt x="49704" y="7275"/>
                  </a:lnTo>
                  <a:lnTo>
                    <a:pt x="28733" y="18441"/>
                  </a:lnTo>
                  <a:lnTo>
                    <a:pt x="11613" y="35102"/>
                  </a:lnTo>
                  <a:lnTo>
                    <a:pt x="2445" y="57325"/>
                  </a:lnTo>
                  <a:lnTo>
                    <a:pt x="0" y="69802"/>
                  </a:lnTo>
                  <a:lnTo>
                    <a:pt x="3522" y="89905"/>
                  </a:lnTo>
                  <a:lnTo>
                    <a:pt x="18660" y="114376"/>
                  </a:lnTo>
                  <a:lnTo>
                    <a:pt x="24848" y="121874"/>
                  </a:lnTo>
                  <a:lnTo>
                    <a:pt x="44202" y="133325"/>
                  </a:lnTo>
                  <a:lnTo>
                    <a:pt x="81405" y="143229"/>
                  </a:lnTo>
                  <a:lnTo>
                    <a:pt x="94754" y="144619"/>
                  </a:lnTo>
                  <a:lnTo>
                    <a:pt x="115826" y="139924"/>
                  </a:lnTo>
                  <a:lnTo>
                    <a:pt x="154006" y="117846"/>
                  </a:lnTo>
                  <a:lnTo>
                    <a:pt x="160702" y="108980"/>
                  </a:lnTo>
                  <a:lnTo>
                    <a:pt x="168142" y="86650"/>
                  </a:lnTo>
                  <a:lnTo>
                    <a:pt x="166742" y="47771"/>
                  </a:lnTo>
                  <a:lnTo>
                    <a:pt x="162174" y="37696"/>
                  </a:lnTo>
                  <a:lnTo>
                    <a:pt x="1214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49743" y="292703"/>
              <a:ext cx="103895" cy="317950"/>
            </a:xfrm>
            <a:custGeom>
              <a:avLst/>
              <a:gdLst/>
              <a:ahLst/>
              <a:cxnLst/>
              <a:rect l="0" t="0" r="0" b="0"/>
              <a:pathLst>
                <a:path w="103895" h="317950">
                  <a:moveTo>
                    <a:pt x="61780" y="317949"/>
                  </a:moveTo>
                  <a:lnTo>
                    <a:pt x="50601" y="306771"/>
                  </a:lnTo>
                  <a:lnTo>
                    <a:pt x="26936" y="244732"/>
                  </a:lnTo>
                  <a:lnTo>
                    <a:pt x="12696" y="192656"/>
                  </a:lnTo>
                  <a:lnTo>
                    <a:pt x="3303" y="144215"/>
                  </a:lnTo>
                  <a:lnTo>
                    <a:pt x="0" y="93987"/>
                  </a:lnTo>
                  <a:lnTo>
                    <a:pt x="2003" y="37620"/>
                  </a:lnTo>
                  <a:lnTo>
                    <a:pt x="4381" y="25778"/>
                  </a:lnTo>
                  <a:lnTo>
                    <a:pt x="9476" y="16714"/>
                  </a:lnTo>
                  <a:lnTo>
                    <a:pt x="24496" y="3523"/>
                  </a:lnTo>
                  <a:lnTo>
                    <a:pt x="45989" y="0"/>
                  </a:lnTo>
                  <a:lnTo>
                    <a:pt x="78158" y="4593"/>
                  </a:lnTo>
                  <a:lnTo>
                    <a:pt x="103894" y="12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5709" y="431668"/>
              <a:ext cx="136872" cy="18131"/>
            </a:xfrm>
            <a:custGeom>
              <a:avLst/>
              <a:gdLst/>
              <a:ahLst/>
              <a:cxnLst/>
              <a:rect l="0" t="0" r="0" b="0"/>
              <a:pathLst>
                <a:path w="136872" h="18131">
                  <a:moveTo>
                    <a:pt x="136871" y="0"/>
                  </a:moveTo>
                  <a:lnTo>
                    <a:pt x="120104" y="11178"/>
                  </a:lnTo>
                  <a:lnTo>
                    <a:pt x="87319" y="18130"/>
                  </a:lnTo>
                  <a:lnTo>
                    <a:pt x="31993" y="1233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93337" y="480179"/>
              <a:ext cx="286726" cy="148077"/>
            </a:xfrm>
            <a:custGeom>
              <a:avLst/>
              <a:gdLst/>
              <a:ahLst/>
              <a:cxnLst/>
              <a:rect l="0" t="0" r="0" b="0"/>
              <a:pathLst>
                <a:path w="286726" h="148077">
                  <a:moveTo>
                    <a:pt x="107740" y="14660"/>
                  </a:moveTo>
                  <a:lnTo>
                    <a:pt x="85384" y="3482"/>
                  </a:lnTo>
                  <a:lnTo>
                    <a:pt x="65049" y="1113"/>
                  </a:lnTo>
                  <a:lnTo>
                    <a:pt x="44312" y="5130"/>
                  </a:lnTo>
                  <a:lnTo>
                    <a:pt x="23398" y="14714"/>
                  </a:lnTo>
                  <a:lnTo>
                    <a:pt x="8644" y="33011"/>
                  </a:lnTo>
                  <a:lnTo>
                    <a:pt x="3072" y="44442"/>
                  </a:lnTo>
                  <a:lnTo>
                    <a:pt x="0" y="69620"/>
                  </a:lnTo>
                  <a:lnTo>
                    <a:pt x="3704" y="95239"/>
                  </a:lnTo>
                  <a:lnTo>
                    <a:pt x="13149" y="118323"/>
                  </a:lnTo>
                  <a:lnTo>
                    <a:pt x="28265" y="134042"/>
                  </a:lnTo>
                  <a:lnTo>
                    <a:pt x="37209" y="139871"/>
                  </a:lnTo>
                  <a:lnTo>
                    <a:pt x="72155" y="148076"/>
                  </a:lnTo>
                  <a:lnTo>
                    <a:pt x="92314" y="143756"/>
                  </a:lnTo>
                  <a:lnTo>
                    <a:pt x="100966" y="139328"/>
                  </a:lnTo>
                  <a:lnTo>
                    <a:pt x="113698" y="125050"/>
                  </a:lnTo>
                  <a:lnTo>
                    <a:pt x="118731" y="116329"/>
                  </a:lnTo>
                  <a:lnTo>
                    <a:pt x="121204" y="94162"/>
                  </a:lnTo>
                  <a:lnTo>
                    <a:pt x="117234" y="71051"/>
                  </a:lnTo>
                  <a:lnTo>
                    <a:pt x="107670" y="52981"/>
                  </a:lnTo>
                  <a:lnTo>
                    <a:pt x="107693" y="48396"/>
                  </a:lnTo>
                  <a:lnTo>
                    <a:pt x="111218" y="46509"/>
                  </a:lnTo>
                  <a:lnTo>
                    <a:pt x="117078" y="46421"/>
                  </a:lnTo>
                  <a:lnTo>
                    <a:pt x="129828" y="52563"/>
                  </a:lnTo>
                  <a:lnTo>
                    <a:pt x="143294" y="64261"/>
                  </a:lnTo>
                  <a:lnTo>
                    <a:pt x="199005" y="126640"/>
                  </a:lnTo>
                  <a:lnTo>
                    <a:pt x="201339" y="129087"/>
                  </a:lnTo>
                  <a:lnTo>
                    <a:pt x="188273" y="113085"/>
                  </a:lnTo>
                  <a:lnTo>
                    <a:pt x="163163" y="76476"/>
                  </a:lnTo>
                  <a:lnTo>
                    <a:pt x="158889" y="56172"/>
                  </a:lnTo>
                  <a:lnTo>
                    <a:pt x="159387" y="45844"/>
                  </a:lnTo>
                  <a:lnTo>
                    <a:pt x="163228" y="37789"/>
                  </a:lnTo>
                  <a:lnTo>
                    <a:pt x="176855" y="25719"/>
                  </a:lnTo>
                  <a:lnTo>
                    <a:pt x="234604" y="977"/>
                  </a:lnTo>
                  <a:lnTo>
                    <a:pt x="255371" y="0"/>
                  </a:lnTo>
                  <a:lnTo>
                    <a:pt x="286725" y="4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35636" y="324094"/>
              <a:ext cx="281383" cy="315338"/>
            </a:xfrm>
            <a:custGeom>
              <a:avLst/>
              <a:gdLst/>
              <a:ahLst/>
              <a:cxnLst/>
              <a:rect l="0" t="0" r="0" b="0"/>
              <a:pathLst>
                <a:path w="281383" h="315338">
                  <a:moveTo>
                    <a:pt x="102353" y="223387"/>
                  </a:moveTo>
                  <a:lnTo>
                    <a:pt x="92778" y="199341"/>
                  </a:lnTo>
                  <a:lnTo>
                    <a:pt x="82110" y="185014"/>
                  </a:lnTo>
                  <a:lnTo>
                    <a:pt x="63331" y="177087"/>
                  </a:lnTo>
                  <a:lnTo>
                    <a:pt x="51772" y="174973"/>
                  </a:lnTo>
                  <a:lnTo>
                    <a:pt x="41726" y="177073"/>
                  </a:lnTo>
                  <a:lnTo>
                    <a:pt x="24325" y="188765"/>
                  </a:lnTo>
                  <a:lnTo>
                    <a:pt x="6964" y="215079"/>
                  </a:lnTo>
                  <a:lnTo>
                    <a:pt x="0" y="250691"/>
                  </a:lnTo>
                  <a:lnTo>
                    <a:pt x="3526" y="285290"/>
                  </a:lnTo>
                  <a:lnTo>
                    <a:pt x="12027" y="303932"/>
                  </a:lnTo>
                  <a:lnTo>
                    <a:pt x="17569" y="312179"/>
                  </a:lnTo>
                  <a:lnTo>
                    <a:pt x="24774" y="315337"/>
                  </a:lnTo>
                  <a:lnTo>
                    <a:pt x="33086" y="315103"/>
                  </a:lnTo>
                  <a:lnTo>
                    <a:pt x="42137" y="312607"/>
                  </a:lnTo>
                  <a:lnTo>
                    <a:pt x="49341" y="307434"/>
                  </a:lnTo>
                  <a:lnTo>
                    <a:pt x="60465" y="292327"/>
                  </a:lnTo>
                  <a:lnTo>
                    <a:pt x="80864" y="235484"/>
                  </a:lnTo>
                  <a:lnTo>
                    <a:pt x="88577" y="199676"/>
                  </a:lnTo>
                  <a:lnTo>
                    <a:pt x="96773" y="140065"/>
                  </a:lnTo>
                  <a:lnTo>
                    <a:pt x="94016" y="80370"/>
                  </a:lnTo>
                  <a:lnTo>
                    <a:pt x="92257" y="23518"/>
                  </a:lnTo>
                  <a:lnTo>
                    <a:pt x="92113" y="9423"/>
                  </a:lnTo>
                  <a:lnTo>
                    <a:pt x="89677" y="2365"/>
                  </a:lnTo>
                  <a:lnTo>
                    <a:pt x="85714" y="0"/>
                  </a:lnTo>
                  <a:lnTo>
                    <a:pt x="80732" y="763"/>
                  </a:lnTo>
                  <a:lnTo>
                    <a:pt x="77411" y="5951"/>
                  </a:lnTo>
                  <a:lnTo>
                    <a:pt x="73720" y="24194"/>
                  </a:lnTo>
                  <a:lnTo>
                    <a:pt x="79490" y="87553"/>
                  </a:lnTo>
                  <a:lnTo>
                    <a:pt x="88294" y="150778"/>
                  </a:lnTo>
                  <a:lnTo>
                    <a:pt x="91128" y="211341"/>
                  </a:lnTo>
                  <a:lnTo>
                    <a:pt x="97276" y="263122"/>
                  </a:lnTo>
                  <a:lnTo>
                    <a:pt x="101308" y="268594"/>
                  </a:lnTo>
                  <a:lnTo>
                    <a:pt x="106336" y="269903"/>
                  </a:lnTo>
                  <a:lnTo>
                    <a:pt x="112028" y="268436"/>
                  </a:lnTo>
                  <a:lnTo>
                    <a:pt x="116992" y="263948"/>
                  </a:lnTo>
                  <a:lnTo>
                    <a:pt x="131907" y="243204"/>
                  </a:lnTo>
                  <a:lnTo>
                    <a:pt x="167203" y="224529"/>
                  </a:lnTo>
                  <a:lnTo>
                    <a:pt x="188497" y="218046"/>
                  </a:lnTo>
                  <a:lnTo>
                    <a:pt x="248387" y="207953"/>
                  </a:lnTo>
                  <a:lnTo>
                    <a:pt x="275344" y="192818"/>
                  </a:lnTo>
                  <a:lnTo>
                    <a:pt x="279681" y="184290"/>
                  </a:lnTo>
                  <a:lnTo>
                    <a:pt x="281382" y="162337"/>
                  </a:lnTo>
                  <a:lnTo>
                    <a:pt x="277857" y="153441"/>
                  </a:lnTo>
                  <a:lnTo>
                    <a:pt x="264583" y="140438"/>
                  </a:lnTo>
                  <a:lnTo>
                    <a:pt x="256130" y="137672"/>
                  </a:lnTo>
                  <a:lnTo>
                    <a:pt x="237379" y="137718"/>
                  </a:lnTo>
                  <a:lnTo>
                    <a:pt x="207092" y="149911"/>
                  </a:lnTo>
                  <a:lnTo>
                    <a:pt x="181480" y="168341"/>
                  </a:lnTo>
                  <a:lnTo>
                    <a:pt x="159074" y="194209"/>
                  </a:lnTo>
                  <a:lnTo>
                    <a:pt x="155375" y="203935"/>
                  </a:lnTo>
                  <a:lnTo>
                    <a:pt x="154384" y="224101"/>
                  </a:lnTo>
                  <a:lnTo>
                    <a:pt x="165993" y="255184"/>
                  </a:lnTo>
                  <a:lnTo>
                    <a:pt x="184251" y="281032"/>
                  </a:lnTo>
                  <a:lnTo>
                    <a:pt x="210067" y="303508"/>
                  </a:lnTo>
                  <a:lnTo>
                    <a:pt x="232894" y="308520"/>
                  </a:lnTo>
                  <a:lnTo>
                    <a:pt x="255128" y="306847"/>
                  </a:lnTo>
                  <a:lnTo>
                    <a:pt x="281338" y="297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80145" y="469935"/>
              <a:ext cx="94757" cy="154543"/>
            </a:xfrm>
            <a:custGeom>
              <a:avLst/>
              <a:gdLst/>
              <a:ahLst/>
              <a:cxnLst/>
              <a:rect l="0" t="0" r="0" b="0"/>
              <a:pathLst>
                <a:path w="94757" h="154543">
                  <a:moveTo>
                    <a:pt x="0" y="56489"/>
                  </a:moveTo>
                  <a:lnTo>
                    <a:pt x="14654" y="118582"/>
                  </a:lnTo>
                  <a:lnTo>
                    <a:pt x="25858" y="154542"/>
                  </a:lnTo>
                  <a:lnTo>
                    <a:pt x="9988" y="99143"/>
                  </a:lnTo>
                  <a:lnTo>
                    <a:pt x="2959" y="64058"/>
                  </a:lnTo>
                  <a:lnTo>
                    <a:pt x="3996" y="27147"/>
                  </a:lnTo>
                  <a:lnTo>
                    <a:pt x="6173" y="15870"/>
                  </a:lnTo>
                  <a:lnTo>
                    <a:pt x="12304" y="8353"/>
                  </a:lnTo>
                  <a:lnTo>
                    <a:pt x="31595" y="0"/>
                  </a:lnTo>
                  <a:lnTo>
                    <a:pt x="94756" y="3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17015" y="472942"/>
              <a:ext cx="142216" cy="179825"/>
            </a:xfrm>
            <a:custGeom>
              <a:avLst/>
              <a:gdLst/>
              <a:ahLst/>
              <a:cxnLst/>
              <a:rect l="0" t="0" r="0" b="0"/>
              <a:pathLst>
                <a:path w="142216" h="179825">
                  <a:moveTo>
                    <a:pt x="0" y="53482"/>
                  </a:moveTo>
                  <a:lnTo>
                    <a:pt x="17981" y="69123"/>
                  </a:lnTo>
                  <a:lnTo>
                    <a:pt x="64152" y="88326"/>
                  </a:lnTo>
                  <a:lnTo>
                    <a:pt x="100636" y="93442"/>
                  </a:lnTo>
                  <a:lnTo>
                    <a:pt x="121156" y="88400"/>
                  </a:lnTo>
                  <a:lnTo>
                    <a:pt x="129904" y="83780"/>
                  </a:lnTo>
                  <a:lnTo>
                    <a:pt x="135735" y="76020"/>
                  </a:lnTo>
                  <a:lnTo>
                    <a:pt x="142215" y="54920"/>
                  </a:lnTo>
                  <a:lnTo>
                    <a:pt x="141603" y="45082"/>
                  </a:lnTo>
                  <a:lnTo>
                    <a:pt x="134684" y="27912"/>
                  </a:lnTo>
                  <a:lnTo>
                    <a:pt x="112046" y="5092"/>
                  </a:lnTo>
                  <a:lnTo>
                    <a:pt x="86843" y="0"/>
                  </a:lnTo>
                  <a:lnTo>
                    <a:pt x="71933" y="280"/>
                  </a:lnTo>
                  <a:lnTo>
                    <a:pt x="49128" y="9950"/>
                  </a:lnTo>
                  <a:lnTo>
                    <a:pt x="39771" y="17442"/>
                  </a:lnTo>
                  <a:lnTo>
                    <a:pt x="29374" y="38244"/>
                  </a:lnTo>
                  <a:lnTo>
                    <a:pt x="22700" y="89727"/>
                  </a:lnTo>
                  <a:lnTo>
                    <a:pt x="28026" y="114045"/>
                  </a:lnTo>
                  <a:lnTo>
                    <a:pt x="44179" y="144346"/>
                  </a:lnTo>
                  <a:lnTo>
                    <a:pt x="58240" y="159377"/>
                  </a:lnTo>
                  <a:lnTo>
                    <a:pt x="94756" y="179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81712" y="298840"/>
              <a:ext cx="182745" cy="344144"/>
            </a:xfrm>
            <a:custGeom>
              <a:avLst/>
              <a:gdLst/>
              <a:ahLst/>
              <a:cxnLst/>
              <a:rect l="0" t="0" r="0" b="0"/>
              <a:pathLst>
                <a:path w="182745" h="344144">
                  <a:moveTo>
                    <a:pt x="109044" y="269698"/>
                  </a:moveTo>
                  <a:lnTo>
                    <a:pt x="114633" y="252931"/>
                  </a:lnTo>
                  <a:lnTo>
                    <a:pt x="114258" y="235340"/>
                  </a:lnTo>
                  <a:lnTo>
                    <a:pt x="112520" y="225736"/>
                  </a:lnTo>
                  <a:lnTo>
                    <a:pt x="101231" y="208825"/>
                  </a:lnTo>
                  <a:lnTo>
                    <a:pt x="84515" y="194681"/>
                  </a:lnTo>
                  <a:lnTo>
                    <a:pt x="65387" y="184495"/>
                  </a:lnTo>
                  <a:lnTo>
                    <a:pt x="45187" y="182307"/>
                  </a:lnTo>
                  <a:lnTo>
                    <a:pt x="34887" y="183362"/>
                  </a:lnTo>
                  <a:lnTo>
                    <a:pt x="26851" y="187574"/>
                  </a:lnTo>
                  <a:lnTo>
                    <a:pt x="14803" y="201613"/>
                  </a:lnTo>
                  <a:lnTo>
                    <a:pt x="1442" y="229248"/>
                  </a:lnTo>
                  <a:lnTo>
                    <a:pt x="0" y="249381"/>
                  </a:lnTo>
                  <a:lnTo>
                    <a:pt x="8606" y="290901"/>
                  </a:lnTo>
                  <a:lnTo>
                    <a:pt x="23783" y="322384"/>
                  </a:lnTo>
                  <a:lnTo>
                    <a:pt x="39565" y="337178"/>
                  </a:lnTo>
                  <a:lnTo>
                    <a:pt x="48687" y="342761"/>
                  </a:lnTo>
                  <a:lnTo>
                    <a:pt x="58277" y="344143"/>
                  </a:lnTo>
                  <a:lnTo>
                    <a:pt x="78293" y="339440"/>
                  </a:lnTo>
                  <a:lnTo>
                    <a:pt x="92647" y="326431"/>
                  </a:lnTo>
                  <a:lnTo>
                    <a:pt x="135724" y="266014"/>
                  </a:lnTo>
                  <a:lnTo>
                    <a:pt x="156361" y="206259"/>
                  </a:lnTo>
                  <a:lnTo>
                    <a:pt x="160634" y="150019"/>
                  </a:lnTo>
                  <a:lnTo>
                    <a:pt x="158255" y="100097"/>
                  </a:lnTo>
                  <a:lnTo>
                    <a:pt x="153261" y="51380"/>
                  </a:lnTo>
                  <a:lnTo>
                    <a:pt x="149753" y="24099"/>
                  </a:lnTo>
                  <a:lnTo>
                    <a:pt x="140395" y="4176"/>
                  </a:lnTo>
                  <a:lnTo>
                    <a:pt x="134624" y="266"/>
                  </a:lnTo>
                  <a:lnTo>
                    <a:pt x="128437" y="0"/>
                  </a:lnTo>
                  <a:lnTo>
                    <a:pt x="121973" y="2162"/>
                  </a:lnTo>
                  <a:lnTo>
                    <a:pt x="117663" y="9452"/>
                  </a:lnTo>
                  <a:lnTo>
                    <a:pt x="110747" y="60061"/>
                  </a:lnTo>
                  <a:lnTo>
                    <a:pt x="114970" y="115465"/>
                  </a:lnTo>
                  <a:lnTo>
                    <a:pt x="127069" y="171469"/>
                  </a:lnTo>
                  <a:lnTo>
                    <a:pt x="140724" y="224472"/>
                  </a:lnTo>
                  <a:lnTo>
                    <a:pt x="148860" y="246088"/>
                  </a:lnTo>
                  <a:lnTo>
                    <a:pt x="165425" y="269072"/>
                  </a:lnTo>
                  <a:lnTo>
                    <a:pt x="182744" y="280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0259" y="438131"/>
              <a:ext cx="162022" cy="358168"/>
            </a:xfrm>
            <a:custGeom>
              <a:avLst/>
              <a:gdLst/>
              <a:ahLst/>
              <a:cxnLst/>
              <a:rect l="0" t="0" r="0" b="0"/>
              <a:pathLst>
                <a:path w="162022" h="358168">
                  <a:moveTo>
                    <a:pt x="18994" y="140936"/>
                  </a:moveTo>
                  <a:lnTo>
                    <a:pt x="18994" y="198200"/>
                  </a:lnTo>
                  <a:lnTo>
                    <a:pt x="22114" y="247590"/>
                  </a:lnTo>
                  <a:lnTo>
                    <a:pt x="30448" y="296150"/>
                  </a:lnTo>
                  <a:lnTo>
                    <a:pt x="38787" y="358167"/>
                  </a:lnTo>
                  <a:lnTo>
                    <a:pt x="39490" y="346668"/>
                  </a:lnTo>
                  <a:lnTo>
                    <a:pt x="28525" y="291987"/>
                  </a:lnTo>
                  <a:lnTo>
                    <a:pt x="18698" y="244183"/>
                  </a:lnTo>
                  <a:lnTo>
                    <a:pt x="4898" y="181218"/>
                  </a:lnTo>
                  <a:lnTo>
                    <a:pt x="0" y="132334"/>
                  </a:lnTo>
                  <a:lnTo>
                    <a:pt x="685" y="72990"/>
                  </a:lnTo>
                  <a:lnTo>
                    <a:pt x="9297" y="48736"/>
                  </a:lnTo>
                  <a:lnTo>
                    <a:pt x="32889" y="15352"/>
                  </a:lnTo>
                  <a:lnTo>
                    <a:pt x="55195" y="3232"/>
                  </a:lnTo>
                  <a:lnTo>
                    <a:pt x="67695" y="0"/>
                  </a:lnTo>
                  <a:lnTo>
                    <a:pt x="90942" y="2649"/>
                  </a:lnTo>
                  <a:lnTo>
                    <a:pt x="111802" y="12794"/>
                  </a:lnTo>
                  <a:lnTo>
                    <a:pt x="151637" y="57857"/>
                  </a:lnTo>
                  <a:lnTo>
                    <a:pt x="159835" y="81395"/>
                  </a:lnTo>
                  <a:lnTo>
                    <a:pt x="162021" y="94223"/>
                  </a:lnTo>
                  <a:lnTo>
                    <a:pt x="158211" y="117835"/>
                  </a:lnTo>
                  <a:lnTo>
                    <a:pt x="153919" y="129045"/>
                  </a:lnTo>
                  <a:lnTo>
                    <a:pt x="139792" y="144620"/>
                  </a:lnTo>
                  <a:lnTo>
                    <a:pt x="131112" y="150411"/>
                  </a:lnTo>
                  <a:lnTo>
                    <a:pt x="96538" y="158561"/>
                  </a:lnTo>
                  <a:lnTo>
                    <a:pt x="40052" y="161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45537" y="472969"/>
              <a:ext cx="182215" cy="137684"/>
            </a:xfrm>
            <a:custGeom>
              <a:avLst/>
              <a:gdLst/>
              <a:ahLst/>
              <a:cxnLst/>
              <a:rect l="0" t="0" r="0" b="0"/>
              <a:pathLst>
                <a:path w="182215" h="137684">
                  <a:moveTo>
                    <a:pt x="97986" y="74512"/>
                  </a:moveTo>
                  <a:lnTo>
                    <a:pt x="97986" y="52156"/>
                  </a:lnTo>
                  <a:lnTo>
                    <a:pt x="86807" y="21485"/>
                  </a:lnTo>
                  <a:lnTo>
                    <a:pt x="71960" y="6881"/>
                  </a:lnTo>
                  <a:lnTo>
                    <a:pt x="63088" y="1349"/>
                  </a:lnTo>
                  <a:lnTo>
                    <a:pt x="54833" y="0"/>
                  </a:lnTo>
                  <a:lnTo>
                    <a:pt x="46991" y="1441"/>
                  </a:lnTo>
                  <a:lnTo>
                    <a:pt x="32038" y="9281"/>
                  </a:lnTo>
                  <a:lnTo>
                    <a:pt x="17593" y="20564"/>
                  </a:lnTo>
                  <a:lnTo>
                    <a:pt x="6494" y="39617"/>
                  </a:lnTo>
                  <a:lnTo>
                    <a:pt x="0" y="62513"/>
                  </a:lnTo>
                  <a:lnTo>
                    <a:pt x="1014" y="84387"/>
                  </a:lnTo>
                  <a:lnTo>
                    <a:pt x="8484" y="102688"/>
                  </a:lnTo>
                  <a:lnTo>
                    <a:pt x="13751" y="110843"/>
                  </a:lnTo>
                  <a:lnTo>
                    <a:pt x="28963" y="123025"/>
                  </a:lnTo>
                  <a:lnTo>
                    <a:pt x="37933" y="127911"/>
                  </a:lnTo>
                  <a:lnTo>
                    <a:pt x="46252" y="128829"/>
                  </a:lnTo>
                  <a:lnTo>
                    <a:pt x="61735" y="123609"/>
                  </a:lnTo>
                  <a:lnTo>
                    <a:pt x="73296" y="110371"/>
                  </a:lnTo>
                  <a:lnTo>
                    <a:pt x="81164" y="91620"/>
                  </a:lnTo>
                  <a:lnTo>
                    <a:pt x="84660" y="67688"/>
                  </a:lnTo>
                  <a:lnTo>
                    <a:pt x="86763" y="64113"/>
                  </a:lnTo>
                  <a:lnTo>
                    <a:pt x="89334" y="66410"/>
                  </a:lnTo>
                  <a:lnTo>
                    <a:pt x="107455" y="98128"/>
                  </a:lnTo>
                  <a:lnTo>
                    <a:pt x="132377" y="122324"/>
                  </a:lnTo>
                  <a:lnTo>
                    <a:pt x="151875" y="130857"/>
                  </a:lnTo>
                  <a:lnTo>
                    <a:pt x="182214" y="13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59337" y="526424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4471" y="32452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27751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35536" y="472563"/>
              <a:ext cx="113314" cy="124093"/>
            </a:xfrm>
            <a:custGeom>
              <a:avLst/>
              <a:gdLst/>
              <a:ahLst/>
              <a:cxnLst/>
              <a:rect l="0" t="0" r="0" b="0"/>
              <a:pathLst>
                <a:path w="113314" h="124093">
                  <a:moveTo>
                    <a:pt x="18557" y="74918"/>
                  </a:moveTo>
                  <a:lnTo>
                    <a:pt x="28132" y="106201"/>
                  </a:lnTo>
                  <a:lnTo>
                    <a:pt x="40242" y="124092"/>
                  </a:lnTo>
                  <a:lnTo>
                    <a:pt x="5938" y="63433"/>
                  </a:lnTo>
                  <a:lnTo>
                    <a:pt x="0" y="26932"/>
                  </a:lnTo>
                  <a:lnTo>
                    <a:pt x="2677" y="17191"/>
                  </a:lnTo>
                  <a:lnTo>
                    <a:pt x="7970" y="9527"/>
                  </a:lnTo>
                  <a:lnTo>
                    <a:pt x="15009" y="3248"/>
                  </a:lnTo>
                  <a:lnTo>
                    <a:pt x="23210" y="232"/>
                  </a:lnTo>
                  <a:lnTo>
                    <a:pt x="41682" y="0"/>
                  </a:lnTo>
                  <a:lnTo>
                    <a:pt x="89409" y="9392"/>
                  </a:lnTo>
                  <a:lnTo>
                    <a:pt x="113313" y="117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27760" y="442196"/>
              <a:ext cx="160665" cy="155659"/>
            </a:xfrm>
            <a:custGeom>
              <a:avLst/>
              <a:gdLst/>
              <a:ahLst/>
              <a:cxnLst/>
              <a:rect l="0" t="0" r="0" b="0"/>
              <a:pathLst>
                <a:path w="160665" h="155659">
                  <a:moveTo>
                    <a:pt x="100074" y="0"/>
                  </a:moveTo>
                  <a:lnTo>
                    <a:pt x="37982" y="14655"/>
                  </a:lnTo>
                  <a:lnTo>
                    <a:pt x="5637" y="30339"/>
                  </a:lnTo>
                  <a:lnTo>
                    <a:pt x="851" y="36604"/>
                  </a:lnTo>
                  <a:lnTo>
                    <a:pt x="0" y="43120"/>
                  </a:lnTo>
                  <a:lnTo>
                    <a:pt x="1773" y="49804"/>
                  </a:lnTo>
                  <a:lnTo>
                    <a:pt x="8803" y="54260"/>
                  </a:lnTo>
                  <a:lnTo>
                    <a:pt x="67099" y="67587"/>
                  </a:lnTo>
                  <a:lnTo>
                    <a:pt x="120948" y="87467"/>
                  </a:lnTo>
                  <a:lnTo>
                    <a:pt x="157619" y="112944"/>
                  </a:lnTo>
                  <a:lnTo>
                    <a:pt x="160664" y="120920"/>
                  </a:lnTo>
                  <a:lnTo>
                    <a:pt x="160354" y="129746"/>
                  </a:lnTo>
                  <a:lnTo>
                    <a:pt x="157808" y="139140"/>
                  </a:lnTo>
                  <a:lnTo>
                    <a:pt x="151432" y="145403"/>
                  </a:lnTo>
                  <a:lnTo>
                    <a:pt x="131868" y="152361"/>
                  </a:lnTo>
                  <a:lnTo>
                    <a:pt x="83521" y="155658"/>
                  </a:lnTo>
                  <a:lnTo>
                    <a:pt x="4743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35940" y="178984"/>
              <a:ext cx="176289" cy="505369"/>
            </a:xfrm>
            <a:custGeom>
              <a:avLst/>
              <a:gdLst/>
              <a:ahLst/>
              <a:cxnLst/>
              <a:rect l="0" t="0" r="0" b="0"/>
              <a:pathLst>
                <a:path w="176289" h="505369">
                  <a:moveTo>
                    <a:pt x="176288" y="0"/>
                  </a:moveTo>
                  <a:lnTo>
                    <a:pt x="132325" y="20243"/>
                  </a:lnTo>
                  <a:lnTo>
                    <a:pt x="85494" y="78028"/>
                  </a:lnTo>
                  <a:lnTo>
                    <a:pt x="50006" y="135245"/>
                  </a:lnTo>
                  <a:lnTo>
                    <a:pt x="21882" y="189842"/>
                  </a:lnTo>
                  <a:lnTo>
                    <a:pt x="6406" y="239783"/>
                  </a:lnTo>
                  <a:lnTo>
                    <a:pt x="0" y="291625"/>
                  </a:lnTo>
                  <a:lnTo>
                    <a:pt x="3692" y="344031"/>
                  </a:lnTo>
                  <a:lnTo>
                    <a:pt x="23825" y="404565"/>
                  </a:lnTo>
                  <a:lnTo>
                    <a:pt x="57222" y="456868"/>
                  </a:lnTo>
                  <a:lnTo>
                    <a:pt x="94667" y="480017"/>
                  </a:lnTo>
                  <a:lnTo>
                    <a:pt x="131307" y="496817"/>
                  </a:lnTo>
                  <a:lnTo>
                    <a:pt x="176288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28042" y="410611"/>
              <a:ext cx="126342" cy="178985"/>
            </a:xfrm>
            <a:custGeom>
              <a:avLst/>
              <a:gdLst/>
              <a:ahLst/>
              <a:cxnLst/>
              <a:rect l="0" t="0" r="0" b="0"/>
              <a:pathLst>
                <a:path w="126342" h="178985">
                  <a:moveTo>
                    <a:pt x="126341" y="0"/>
                  </a:moveTo>
                  <a:lnTo>
                    <a:pt x="90424" y="55045"/>
                  </a:lnTo>
                  <a:lnTo>
                    <a:pt x="63008" y="106453"/>
                  </a:lnTo>
                  <a:lnTo>
                    <a:pt x="47890" y="13154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75399" y="379025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0"/>
                  </a:moveTo>
                  <a:lnTo>
                    <a:pt x="37086" y="61111"/>
                  </a:lnTo>
                  <a:lnTo>
                    <a:pt x="79363" y="121132"/>
                  </a:lnTo>
                  <a:lnTo>
                    <a:pt x="127088" y="178299"/>
                  </a:lnTo>
                  <a:lnTo>
                    <a:pt x="1579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70197" y="589595"/>
              <a:ext cx="75810" cy="136872"/>
            </a:xfrm>
            <a:custGeom>
              <a:avLst/>
              <a:gdLst/>
              <a:ahLst/>
              <a:cxnLst/>
              <a:rect l="0" t="0" r="0" b="0"/>
              <a:pathLst>
                <a:path w="75810" h="136872">
                  <a:moveTo>
                    <a:pt x="0" y="0"/>
                  </a:moveTo>
                  <a:lnTo>
                    <a:pt x="59593" y="49499"/>
                  </a:lnTo>
                  <a:lnTo>
                    <a:pt x="75109" y="75888"/>
                  </a:lnTo>
                  <a:lnTo>
                    <a:pt x="75809" y="85687"/>
                  </a:lnTo>
                  <a:lnTo>
                    <a:pt x="70347" y="105934"/>
                  </a:lnTo>
                  <a:lnTo>
                    <a:pt x="57001" y="120391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91295" y="452725"/>
              <a:ext cx="52644" cy="94757"/>
            </a:xfrm>
            <a:custGeom>
              <a:avLst/>
              <a:gdLst/>
              <a:ahLst/>
              <a:cxnLst/>
              <a:rect l="0" t="0" r="0" b="0"/>
              <a:pathLst>
                <a:path w="52644" h="94757">
                  <a:moveTo>
                    <a:pt x="0" y="0"/>
                  </a:moveTo>
                  <a:lnTo>
                    <a:pt x="9575" y="24046"/>
                  </a:lnTo>
                  <a:lnTo>
                    <a:pt x="46759" y="78883"/>
                  </a:lnTo>
                  <a:lnTo>
                    <a:pt x="5264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49181" y="442196"/>
              <a:ext cx="221100" cy="347442"/>
            </a:xfrm>
            <a:custGeom>
              <a:avLst/>
              <a:gdLst/>
              <a:ahLst/>
              <a:cxnLst/>
              <a:rect l="0" t="0" r="0" b="0"/>
              <a:pathLst>
                <a:path w="221100" h="347442">
                  <a:moveTo>
                    <a:pt x="221099" y="0"/>
                  </a:moveTo>
                  <a:lnTo>
                    <a:pt x="178437" y="58779"/>
                  </a:lnTo>
                  <a:lnTo>
                    <a:pt x="151054" y="114066"/>
                  </a:lnTo>
                  <a:lnTo>
                    <a:pt x="110839" y="170551"/>
                  </a:lnTo>
                  <a:lnTo>
                    <a:pt x="72716" y="225325"/>
                  </a:lnTo>
                  <a:lnTo>
                    <a:pt x="36981" y="280945"/>
                  </a:lnTo>
                  <a:lnTo>
                    <a:pt x="11701" y="33023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59751" y="231626"/>
              <a:ext cx="197775" cy="452727"/>
            </a:xfrm>
            <a:custGeom>
              <a:avLst/>
              <a:gdLst/>
              <a:ahLst/>
              <a:cxnLst/>
              <a:rect l="0" t="0" r="0" b="0"/>
              <a:pathLst>
                <a:path w="197775" h="452727">
                  <a:moveTo>
                    <a:pt x="0" y="0"/>
                  </a:moveTo>
                  <a:lnTo>
                    <a:pt x="58617" y="49552"/>
                  </a:lnTo>
                  <a:lnTo>
                    <a:pt x="120353" y="106478"/>
                  </a:lnTo>
                  <a:lnTo>
                    <a:pt x="164729" y="168561"/>
                  </a:lnTo>
                  <a:lnTo>
                    <a:pt x="192388" y="231637"/>
                  </a:lnTo>
                  <a:lnTo>
                    <a:pt x="197774" y="279983"/>
                  </a:lnTo>
                  <a:lnTo>
                    <a:pt x="193780" y="333173"/>
                  </a:lnTo>
                  <a:lnTo>
                    <a:pt x="174010" y="385977"/>
                  </a:lnTo>
                  <a:lnTo>
                    <a:pt x="143380" y="441510"/>
                  </a:lnTo>
                  <a:lnTo>
                    <a:pt x="13687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73320" y="1147606"/>
            <a:ext cx="1742950" cy="526418"/>
            <a:chOff x="573320" y="1147606"/>
            <a:chExt cx="1742950" cy="526418"/>
          </a:xfrm>
        </p:grpSpPr>
        <p:sp>
          <p:nvSpPr>
            <p:cNvPr id="47" name="Freeform 46"/>
            <p:cNvSpPr/>
            <p:nvPr/>
          </p:nvSpPr>
          <p:spPr>
            <a:xfrm>
              <a:off x="573320" y="1147606"/>
              <a:ext cx="258432" cy="402607"/>
            </a:xfrm>
            <a:custGeom>
              <a:avLst/>
              <a:gdLst/>
              <a:ahLst/>
              <a:cxnLst/>
              <a:rect l="0" t="0" r="0" b="0"/>
              <a:pathLst>
                <a:path w="258432" h="402607">
                  <a:moveTo>
                    <a:pt x="37332" y="94756"/>
                  </a:moveTo>
                  <a:lnTo>
                    <a:pt x="37332" y="148901"/>
                  </a:lnTo>
                  <a:lnTo>
                    <a:pt x="37332" y="209437"/>
                  </a:lnTo>
                  <a:lnTo>
                    <a:pt x="44568" y="263248"/>
                  </a:lnTo>
                  <a:lnTo>
                    <a:pt x="46885" y="310926"/>
                  </a:lnTo>
                  <a:lnTo>
                    <a:pt x="47572" y="362098"/>
                  </a:lnTo>
                  <a:lnTo>
                    <a:pt x="47775" y="402606"/>
                  </a:lnTo>
                  <a:lnTo>
                    <a:pt x="47823" y="393405"/>
                  </a:lnTo>
                  <a:lnTo>
                    <a:pt x="29728" y="330736"/>
                  </a:lnTo>
                  <a:lnTo>
                    <a:pt x="18856" y="271194"/>
                  </a:lnTo>
                  <a:lnTo>
                    <a:pt x="9380" y="209281"/>
                  </a:lnTo>
                  <a:lnTo>
                    <a:pt x="3345" y="151997"/>
                  </a:lnTo>
                  <a:lnTo>
                    <a:pt x="0" y="128385"/>
                  </a:lnTo>
                  <a:lnTo>
                    <a:pt x="2413" y="106193"/>
                  </a:lnTo>
                  <a:lnTo>
                    <a:pt x="10504" y="87751"/>
                  </a:lnTo>
                  <a:lnTo>
                    <a:pt x="15937" y="79558"/>
                  </a:lnTo>
                  <a:lnTo>
                    <a:pt x="31333" y="67334"/>
                  </a:lnTo>
                  <a:lnTo>
                    <a:pt x="90372" y="42479"/>
                  </a:lnTo>
                  <a:lnTo>
                    <a:pt x="149905" y="24614"/>
                  </a:lnTo>
                  <a:lnTo>
                    <a:pt x="210951" y="7025"/>
                  </a:lnTo>
                  <a:lnTo>
                    <a:pt x="2584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1181" y="137923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5231" y="17958"/>
                  </a:lnTo>
                  <a:lnTo>
                    <a:pt x="2458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0382" y="1389761"/>
              <a:ext cx="150304" cy="170669"/>
            </a:xfrm>
            <a:custGeom>
              <a:avLst/>
              <a:gdLst/>
              <a:ahLst/>
              <a:cxnLst/>
              <a:rect l="0" t="0" r="0" b="0"/>
              <a:pathLst>
                <a:path w="150304" h="170669">
                  <a:moveTo>
                    <a:pt x="29255" y="21057"/>
                  </a:moveTo>
                  <a:lnTo>
                    <a:pt x="13614" y="47443"/>
                  </a:lnTo>
                  <a:lnTo>
                    <a:pt x="2914" y="83338"/>
                  </a:lnTo>
                  <a:lnTo>
                    <a:pt x="0" y="109959"/>
                  </a:lnTo>
                  <a:lnTo>
                    <a:pt x="4944" y="134268"/>
                  </a:lnTo>
                  <a:lnTo>
                    <a:pt x="9538" y="145664"/>
                  </a:lnTo>
                  <a:lnTo>
                    <a:pt x="24002" y="161446"/>
                  </a:lnTo>
                  <a:lnTo>
                    <a:pt x="32772" y="167292"/>
                  </a:lnTo>
                  <a:lnTo>
                    <a:pt x="51875" y="170668"/>
                  </a:lnTo>
                  <a:lnTo>
                    <a:pt x="61882" y="169931"/>
                  </a:lnTo>
                  <a:lnTo>
                    <a:pt x="79241" y="162873"/>
                  </a:lnTo>
                  <a:lnTo>
                    <a:pt x="130875" y="118996"/>
                  </a:lnTo>
                  <a:lnTo>
                    <a:pt x="138760" y="98901"/>
                  </a:lnTo>
                  <a:lnTo>
                    <a:pt x="150303" y="36594"/>
                  </a:lnTo>
                  <a:lnTo>
                    <a:pt x="1450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79150" y="1367082"/>
              <a:ext cx="150756" cy="149315"/>
            </a:xfrm>
            <a:custGeom>
              <a:avLst/>
              <a:gdLst/>
              <a:ahLst/>
              <a:cxnLst/>
              <a:rect l="0" t="0" r="0" b="0"/>
              <a:pathLst>
                <a:path w="150756" h="149315">
                  <a:moveTo>
                    <a:pt x="0" y="54265"/>
                  </a:moveTo>
                  <a:lnTo>
                    <a:pt x="14654" y="107292"/>
                  </a:lnTo>
                  <a:lnTo>
                    <a:pt x="19160" y="144196"/>
                  </a:lnTo>
                  <a:lnTo>
                    <a:pt x="18622" y="149314"/>
                  </a:lnTo>
                  <a:lnTo>
                    <a:pt x="17094" y="149216"/>
                  </a:lnTo>
                  <a:lnTo>
                    <a:pt x="14905" y="145642"/>
                  </a:lnTo>
                  <a:lnTo>
                    <a:pt x="11105" y="93623"/>
                  </a:lnTo>
                  <a:lnTo>
                    <a:pt x="13819" y="56568"/>
                  </a:lnTo>
                  <a:lnTo>
                    <a:pt x="20179" y="35401"/>
                  </a:lnTo>
                  <a:lnTo>
                    <a:pt x="30805" y="18195"/>
                  </a:lnTo>
                  <a:lnTo>
                    <a:pt x="46446" y="5868"/>
                  </a:lnTo>
                  <a:lnTo>
                    <a:pt x="55531" y="943"/>
                  </a:lnTo>
                  <a:lnTo>
                    <a:pt x="65096" y="0"/>
                  </a:lnTo>
                  <a:lnTo>
                    <a:pt x="85084" y="5191"/>
                  </a:lnTo>
                  <a:lnTo>
                    <a:pt x="110478" y="21267"/>
                  </a:lnTo>
                  <a:lnTo>
                    <a:pt x="122411" y="37259"/>
                  </a:lnTo>
                  <a:lnTo>
                    <a:pt x="147054" y="96734"/>
                  </a:lnTo>
                  <a:lnTo>
                    <a:pt x="150678" y="107144"/>
                  </a:lnTo>
                  <a:lnTo>
                    <a:pt x="150755" y="116424"/>
                  </a:lnTo>
                  <a:lnTo>
                    <a:pt x="136870" y="149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188769" y="1367881"/>
              <a:ext cx="148351" cy="160740"/>
            </a:xfrm>
            <a:custGeom>
              <a:avLst/>
              <a:gdLst/>
              <a:ahLst/>
              <a:cxnLst/>
              <a:rect l="0" t="0" r="0" b="0"/>
              <a:pathLst>
                <a:path w="148351" h="160740">
                  <a:moveTo>
                    <a:pt x="106236" y="21880"/>
                  </a:moveTo>
                  <a:lnTo>
                    <a:pt x="100647" y="5113"/>
                  </a:lnTo>
                  <a:lnTo>
                    <a:pt x="95491" y="1343"/>
                  </a:lnTo>
                  <a:lnTo>
                    <a:pt x="88544" y="0"/>
                  </a:lnTo>
                  <a:lnTo>
                    <a:pt x="80403" y="274"/>
                  </a:lnTo>
                  <a:lnTo>
                    <a:pt x="52178" y="11839"/>
                  </a:lnTo>
                  <a:lnTo>
                    <a:pt x="27178" y="30083"/>
                  </a:lnTo>
                  <a:lnTo>
                    <a:pt x="4952" y="61485"/>
                  </a:lnTo>
                  <a:lnTo>
                    <a:pt x="0" y="83936"/>
                  </a:lnTo>
                  <a:lnTo>
                    <a:pt x="317" y="94836"/>
                  </a:lnTo>
                  <a:lnTo>
                    <a:pt x="6908" y="113187"/>
                  </a:lnTo>
                  <a:lnTo>
                    <a:pt x="30203" y="144031"/>
                  </a:lnTo>
                  <a:lnTo>
                    <a:pt x="61611" y="159979"/>
                  </a:lnTo>
                  <a:lnTo>
                    <a:pt x="72976" y="160739"/>
                  </a:lnTo>
                  <a:lnTo>
                    <a:pt x="94963" y="155345"/>
                  </a:lnTo>
                  <a:lnTo>
                    <a:pt x="148350" y="127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31875" y="116866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2" y="27556"/>
                  </a:lnTo>
                  <a:lnTo>
                    <a:pt x="11179" y="86898"/>
                  </a:lnTo>
                  <a:lnTo>
                    <a:pt x="10722" y="140781"/>
                  </a:lnTo>
                  <a:lnTo>
                    <a:pt x="10586" y="194961"/>
                  </a:lnTo>
                  <a:lnTo>
                    <a:pt x="16129" y="255190"/>
                  </a:lnTo>
                  <a:lnTo>
                    <a:pt x="14008" y="292421"/>
                  </a:lnTo>
                  <a:lnTo>
                    <a:pt x="8956" y="3054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68704" y="1284476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42070" y="15641"/>
                  </a:lnTo>
                  <a:lnTo>
                    <a:pt x="106176" y="26342"/>
                  </a:lnTo>
                  <a:lnTo>
                    <a:pt x="43849" y="3648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13055" y="1389761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21388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81396" y="1368704"/>
              <a:ext cx="105303" cy="162147"/>
            </a:xfrm>
            <a:custGeom>
              <a:avLst/>
              <a:gdLst/>
              <a:ahLst/>
              <a:cxnLst/>
              <a:rect l="0" t="0" r="0" b="0"/>
              <a:pathLst>
                <a:path w="105303" h="162147">
                  <a:moveTo>
                    <a:pt x="87391" y="0"/>
                  </a:moveTo>
                  <a:lnTo>
                    <a:pt x="26518" y="42662"/>
                  </a:lnTo>
                  <a:lnTo>
                    <a:pt x="18733" y="49498"/>
                  </a:lnTo>
                  <a:lnTo>
                    <a:pt x="2187" y="81477"/>
                  </a:lnTo>
                  <a:lnTo>
                    <a:pt x="0" y="104062"/>
                  </a:lnTo>
                  <a:lnTo>
                    <a:pt x="1054" y="114998"/>
                  </a:lnTo>
                  <a:lnTo>
                    <a:pt x="11584" y="136508"/>
                  </a:lnTo>
                  <a:lnTo>
                    <a:pt x="19306" y="147158"/>
                  </a:lnTo>
                  <a:lnTo>
                    <a:pt x="29133" y="154257"/>
                  </a:lnTo>
                  <a:lnTo>
                    <a:pt x="52530" y="162146"/>
                  </a:lnTo>
                  <a:lnTo>
                    <a:pt x="62980" y="161909"/>
                  </a:lnTo>
                  <a:lnTo>
                    <a:pt x="80831" y="155408"/>
                  </a:lnTo>
                  <a:lnTo>
                    <a:pt x="93444" y="141600"/>
                  </a:lnTo>
                  <a:lnTo>
                    <a:pt x="101780" y="122595"/>
                  </a:lnTo>
                  <a:lnTo>
                    <a:pt x="105302" y="86757"/>
                  </a:lnTo>
                  <a:lnTo>
                    <a:pt x="101981" y="64295"/>
                  </a:lnTo>
                  <a:lnTo>
                    <a:pt x="93485" y="45733"/>
                  </a:lnTo>
                  <a:lnTo>
                    <a:pt x="87945" y="37508"/>
                  </a:lnTo>
                  <a:lnTo>
                    <a:pt x="75549" y="28369"/>
                  </a:lnTo>
                  <a:lnTo>
                    <a:pt x="5580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10901" y="1367766"/>
              <a:ext cx="182275" cy="190452"/>
            </a:xfrm>
            <a:custGeom>
              <a:avLst/>
              <a:gdLst/>
              <a:ahLst/>
              <a:cxnLst/>
              <a:rect l="0" t="0" r="0" b="0"/>
              <a:pathLst>
                <a:path w="182275" h="190452">
                  <a:moveTo>
                    <a:pt x="0" y="32524"/>
                  </a:moveTo>
                  <a:lnTo>
                    <a:pt x="16768" y="43702"/>
                  </a:lnTo>
                  <a:lnTo>
                    <a:pt x="28119" y="61668"/>
                  </a:lnTo>
                  <a:lnTo>
                    <a:pt x="48677" y="116430"/>
                  </a:lnTo>
                  <a:lnTo>
                    <a:pt x="55949" y="137666"/>
                  </a:lnTo>
                  <a:lnTo>
                    <a:pt x="56017" y="142393"/>
                  </a:lnTo>
                  <a:lnTo>
                    <a:pt x="53722" y="143204"/>
                  </a:lnTo>
                  <a:lnTo>
                    <a:pt x="49853" y="141406"/>
                  </a:lnTo>
                  <a:lnTo>
                    <a:pt x="42434" y="126929"/>
                  </a:lnTo>
                  <a:lnTo>
                    <a:pt x="34800" y="89352"/>
                  </a:lnTo>
                  <a:lnTo>
                    <a:pt x="37810" y="29841"/>
                  </a:lnTo>
                  <a:lnTo>
                    <a:pt x="42754" y="19037"/>
                  </a:lnTo>
                  <a:lnTo>
                    <a:pt x="57606" y="3913"/>
                  </a:lnTo>
                  <a:lnTo>
                    <a:pt x="66480" y="582"/>
                  </a:lnTo>
                  <a:lnTo>
                    <a:pt x="85699" y="0"/>
                  </a:lnTo>
                  <a:lnTo>
                    <a:pt x="116249" y="11839"/>
                  </a:lnTo>
                  <a:lnTo>
                    <a:pt x="141939" y="30164"/>
                  </a:lnTo>
                  <a:lnTo>
                    <a:pt x="164369" y="61590"/>
                  </a:lnTo>
                  <a:lnTo>
                    <a:pt x="180243" y="100538"/>
                  </a:lnTo>
                  <a:lnTo>
                    <a:pt x="182274" y="124753"/>
                  </a:lnTo>
                  <a:lnTo>
                    <a:pt x="170940" y="180871"/>
                  </a:lnTo>
                  <a:lnTo>
                    <a:pt x="168456" y="190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9595" y="1610860"/>
              <a:ext cx="1431877" cy="63164"/>
            </a:xfrm>
            <a:custGeom>
              <a:avLst/>
              <a:gdLst/>
              <a:ahLst/>
              <a:cxnLst/>
              <a:rect l="0" t="0" r="0" b="0"/>
              <a:pathLst>
                <a:path w="1431877" h="63164">
                  <a:moveTo>
                    <a:pt x="1431876" y="0"/>
                  </a:moveTo>
                  <a:lnTo>
                    <a:pt x="1377732" y="0"/>
                  </a:lnTo>
                  <a:lnTo>
                    <a:pt x="1322785" y="0"/>
                  </a:lnTo>
                  <a:lnTo>
                    <a:pt x="1266871" y="7235"/>
                  </a:lnTo>
                  <a:lnTo>
                    <a:pt x="1213886" y="12997"/>
                  </a:lnTo>
                  <a:lnTo>
                    <a:pt x="1158099" y="19465"/>
                  </a:lnTo>
                  <a:lnTo>
                    <a:pt x="1107952" y="20585"/>
                  </a:lnTo>
                  <a:lnTo>
                    <a:pt x="1051906" y="28199"/>
                  </a:lnTo>
                  <a:lnTo>
                    <a:pt x="997978" y="30582"/>
                  </a:lnTo>
                  <a:lnTo>
                    <a:pt x="943265" y="31288"/>
                  </a:lnTo>
                  <a:lnTo>
                    <a:pt x="883120" y="31497"/>
                  </a:lnTo>
                  <a:lnTo>
                    <a:pt x="820846" y="32729"/>
                  </a:lnTo>
                  <a:lnTo>
                    <a:pt x="757940" y="38813"/>
                  </a:lnTo>
                  <a:lnTo>
                    <a:pt x="694848" y="41136"/>
                  </a:lnTo>
                  <a:lnTo>
                    <a:pt x="634040" y="41824"/>
                  </a:lnTo>
                  <a:lnTo>
                    <a:pt x="583008" y="43198"/>
                  </a:lnTo>
                  <a:lnTo>
                    <a:pt x="525643" y="49324"/>
                  </a:lnTo>
                  <a:lnTo>
                    <a:pt x="472251" y="51659"/>
                  </a:lnTo>
                  <a:lnTo>
                    <a:pt x="425106" y="52351"/>
                  </a:lnTo>
                  <a:lnTo>
                    <a:pt x="363605" y="55704"/>
                  </a:lnTo>
                  <a:lnTo>
                    <a:pt x="305790" y="61696"/>
                  </a:lnTo>
                  <a:lnTo>
                    <a:pt x="249702" y="62734"/>
                  </a:lnTo>
                  <a:lnTo>
                    <a:pt x="194219" y="63041"/>
                  </a:lnTo>
                  <a:lnTo>
                    <a:pt x="140735" y="63132"/>
                  </a:lnTo>
                  <a:lnTo>
                    <a:pt x="77496" y="63163"/>
                  </a:lnTo>
                  <a:lnTo>
                    <a:pt x="22370" y="6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32041" y="143187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2763914" y="1197914"/>
            <a:ext cx="7280273" cy="528760"/>
            <a:chOff x="2763914" y="1197914"/>
            <a:chExt cx="7280273" cy="528760"/>
          </a:xfrm>
        </p:grpSpPr>
        <p:sp>
          <p:nvSpPr>
            <p:cNvPr id="61" name="Freeform 60"/>
            <p:cNvSpPr/>
            <p:nvPr/>
          </p:nvSpPr>
          <p:spPr>
            <a:xfrm>
              <a:off x="2763914" y="1197914"/>
              <a:ext cx="215651" cy="362144"/>
            </a:xfrm>
            <a:custGeom>
              <a:avLst/>
              <a:gdLst/>
              <a:ahLst/>
              <a:cxnLst/>
              <a:rect l="0" t="0" r="0" b="0"/>
              <a:pathLst>
                <a:path w="215651" h="362144">
                  <a:moveTo>
                    <a:pt x="36666" y="65505"/>
                  </a:moveTo>
                  <a:lnTo>
                    <a:pt x="19877" y="121720"/>
                  </a:lnTo>
                  <a:lnTo>
                    <a:pt x="16452" y="180291"/>
                  </a:lnTo>
                  <a:lnTo>
                    <a:pt x="15775" y="242857"/>
                  </a:lnTo>
                  <a:lnTo>
                    <a:pt x="7236" y="301966"/>
                  </a:lnTo>
                  <a:lnTo>
                    <a:pt x="0" y="337559"/>
                  </a:lnTo>
                  <a:lnTo>
                    <a:pt x="2043" y="359553"/>
                  </a:lnTo>
                  <a:lnTo>
                    <a:pt x="3055" y="362143"/>
                  </a:lnTo>
                  <a:lnTo>
                    <a:pt x="6073" y="301015"/>
                  </a:lnTo>
                  <a:lnTo>
                    <a:pt x="10259" y="241444"/>
                  </a:lnTo>
                  <a:lnTo>
                    <a:pt x="9734" y="194064"/>
                  </a:lnTo>
                  <a:lnTo>
                    <a:pt x="14448" y="136133"/>
                  </a:lnTo>
                  <a:lnTo>
                    <a:pt x="23785" y="79630"/>
                  </a:lnTo>
                  <a:lnTo>
                    <a:pt x="36895" y="23408"/>
                  </a:lnTo>
                  <a:lnTo>
                    <a:pt x="40328" y="9365"/>
                  </a:lnTo>
                  <a:lnTo>
                    <a:pt x="46126" y="2342"/>
                  </a:lnTo>
                  <a:lnTo>
                    <a:pt x="53501" y="0"/>
                  </a:lnTo>
                  <a:lnTo>
                    <a:pt x="61928" y="778"/>
                  </a:lnTo>
                  <a:lnTo>
                    <a:pt x="68715" y="4806"/>
                  </a:lnTo>
                  <a:lnTo>
                    <a:pt x="97544" y="46160"/>
                  </a:lnTo>
                  <a:lnTo>
                    <a:pt x="123249" y="100436"/>
                  </a:lnTo>
                  <a:lnTo>
                    <a:pt x="149435" y="153904"/>
                  </a:lnTo>
                  <a:lnTo>
                    <a:pt x="169902" y="209525"/>
                  </a:lnTo>
                  <a:lnTo>
                    <a:pt x="192142" y="262453"/>
                  </a:lnTo>
                  <a:lnTo>
                    <a:pt x="212315" y="319087"/>
                  </a:lnTo>
                  <a:lnTo>
                    <a:pt x="215650" y="328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79523" y="1436338"/>
              <a:ext cx="178985" cy="6067"/>
            </a:xfrm>
            <a:custGeom>
              <a:avLst/>
              <a:gdLst/>
              <a:ahLst/>
              <a:cxnLst/>
              <a:rect l="0" t="0" r="0" b="0"/>
              <a:pathLst>
                <a:path w="178985" h="6067">
                  <a:moveTo>
                    <a:pt x="178984" y="6066"/>
                  </a:moveTo>
                  <a:lnTo>
                    <a:pt x="146533" y="0"/>
                  </a:lnTo>
                  <a:lnTo>
                    <a:pt x="89053" y="5036"/>
                  </a:lnTo>
                  <a:lnTo>
                    <a:pt x="27007" y="593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37533" y="1347647"/>
              <a:ext cx="105286" cy="214087"/>
            </a:xfrm>
            <a:custGeom>
              <a:avLst/>
              <a:gdLst/>
              <a:ahLst/>
              <a:cxnLst/>
              <a:rect l="0" t="0" r="0" b="0"/>
              <a:pathLst>
                <a:path w="105286" h="214087">
                  <a:moveTo>
                    <a:pt x="0" y="63171"/>
                  </a:moveTo>
                  <a:lnTo>
                    <a:pt x="17959" y="126599"/>
                  </a:lnTo>
                  <a:lnTo>
                    <a:pt x="38641" y="189536"/>
                  </a:lnTo>
                  <a:lnTo>
                    <a:pt x="46804" y="214086"/>
                  </a:lnTo>
                  <a:lnTo>
                    <a:pt x="34275" y="162049"/>
                  </a:lnTo>
                  <a:lnTo>
                    <a:pt x="23029" y="100239"/>
                  </a:lnTo>
                  <a:lnTo>
                    <a:pt x="28173" y="79256"/>
                  </a:lnTo>
                  <a:lnTo>
                    <a:pt x="50539" y="46721"/>
                  </a:lnTo>
                  <a:lnTo>
                    <a:pt x="84413" y="137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23113" y="1364362"/>
              <a:ext cx="151333" cy="160301"/>
            </a:xfrm>
            <a:custGeom>
              <a:avLst/>
              <a:gdLst/>
              <a:ahLst/>
              <a:cxnLst/>
              <a:rect l="0" t="0" r="0" b="0"/>
              <a:pathLst>
                <a:path w="151333" h="160301">
                  <a:moveTo>
                    <a:pt x="3933" y="88570"/>
                  </a:moveTo>
                  <a:lnTo>
                    <a:pt x="65044" y="70612"/>
                  </a:lnTo>
                  <a:lnTo>
                    <a:pt x="96909" y="59203"/>
                  </a:lnTo>
                  <a:lnTo>
                    <a:pt x="113886" y="47832"/>
                  </a:lnTo>
                  <a:lnTo>
                    <a:pt x="117010" y="39184"/>
                  </a:lnTo>
                  <a:lnTo>
                    <a:pt x="114241" y="17098"/>
                  </a:lnTo>
                  <a:lnTo>
                    <a:pt x="107887" y="9337"/>
                  </a:lnTo>
                  <a:lnTo>
                    <a:pt x="88350" y="713"/>
                  </a:lnTo>
                  <a:lnTo>
                    <a:pt x="67188" y="0"/>
                  </a:lnTo>
                  <a:lnTo>
                    <a:pt x="47254" y="4752"/>
                  </a:lnTo>
                  <a:lnTo>
                    <a:pt x="30596" y="14663"/>
                  </a:lnTo>
                  <a:lnTo>
                    <a:pt x="18513" y="29986"/>
                  </a:lnTo>
                  <a:lnTo>
                    <a:pt x="1224" y="68419"/>
                  </a:lnTo>
                  <a:lnTo>
                    <a:pt x="0" y="92092"/>
                  </a:lnTo>
                  <a:lnTo>
                    <a:pt x="8745" y="139829"/>
                  </a:lnTo>
                  <a:lnTo>
                    <a:pt x="15330" y="147309"/>
                  </a:lnTo>
                  <a:lnTo>
                    <a:pt x="35125" y="155621"/>
                  </a:lnTo>
                  <a:lnTo>
                    <a:pt x="72577" y="160300"/>
                  </a:lnTo>
                  <a:lnTo>
                    <a:pt x="117578" y="153475"/>
                  </a:lnTo>
                  <a:lnTo>
                    <a:pt x="151332" y="141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16559" y="1210777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8334" y="37478"/>
                  </a:lnTo>
                  <a:lnTo>
                    <a:pt x="10095" y="100080"/>
                  </a:lnTo>
                  <a:lnTo>
                    <a:pt x="15989" y="153915"/>
                  </a:lnTo>
                  <a:lnTo>
                    <a:pt x="21226" y="216103"/>
                  </a:lnTo>
                  <a:lnTo>
                    <a:pt x="29193" y="273447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5015" y="14529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12173" y="1372932"/>
              <a:ext cx="188657" cy="195815"/>
            </a:xfrm>
            <a:custGeom>
              <a:avLst/>
              <a:gdLst/>
              <a:ahLst/>
              <a:cxnLst/>
              <a:rect l="0" t="0" r="0" b="0"/>
              <a:pathLst>
                <a:path w="188657" h="195815">
                  <a:moveTo>
                    <a:pt x="136013" y="48415"/>
                  </a:moveTo>
                  <a:lnTo>
                    <a:pt x="126438" y="24368"/>
                  </a:lnTo>
                  <a:lnTo>
                    <a:pt x="115770" y="10041"/>
                  </a:lnTo>
                  <a:lnTo>
                    <a:pt x="96991" y="2114"/>
                  </a:lnTo>
                  <a:lnTo>
                    <a:pt x="85432" y="0"/>
                  </a:lnTo>
                  <a:lnTo>
                    <a:pt x="63229" y="3890"/>
                  </a:lnTo>
                  <a:lnTo>
                    <a:pt x="34119" y="19235"/>
                  </a:lnTo>
                  <a:lnTo>
                    <a:pt x="19367" y="33106"/>
                  </a:lnTo>
                  <a:lnTo>
                    <a:pt x="8911" y="50970"/>
                  </a:lnTo>
                  <a:lnTo>
                    <a:pt x="1072" y="99439"/>
                  </a:lnTo>
                  <a:lnTo>
                    <a:pt x="0" y="126464"/>
                  </a:lnTo>
                  <a:lnTo>
                    <a:pt x="5763" y="147834"/>
                  </a:lnTo>
                  <a:lnTo>
                    <a:pt x="10575" y="156808"/>
                  </a:lnTo>
                  <a:lnTo>
                    <a:pt x="25281" y="169899"/>
                  </a:lnTo>
                  <a:lnTo>
                    <a:pt x="34116" y="175028"/>
                  </a:lnTo>
                  <a:lnTo>
                    <a:pt x="42345" y="174938"/>
                  </a:lnTo>
                  <a:lnTo>
                    <a:pt x="50171" y="171368"/>
                  </a:lnTo>
                  <a:lnTo>
                    <a:pt x="72364" y="149576"/>
                  </a:lnTo>
                  <a:lnTo>
                    <a:pt x="85498" y="129640"/>
                  </a:lnTo>
                  <a:lnTo>
                    <a:pt x="95235" y="105182"/>
                  </a:lnTo>
                  <a:lnTo>
                    <a:pt x="99469" y="101467"/>
                  </a:lnTo>
                  <a:lnTo>
                    <a:pt x="103462" y="103670"/>
                  </a:lnTo>
                  <a:lnTo>
                    <a:pt x="140872" y="166864"/>
                  </a:lnTo>
                  <a:lnTo>
                    <a:pt x="154160" y="181387"/>
                  </a:lnTo>
                  <a:lnTo>
                    <a:pt x="167865" y="189402"/>
                  </a:lnTo>
                  <a:lnTo>
                    <a:pt x="188656" y="19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74528" y="1273948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29" y="149356"/>
                  </a:lnTo>
                  <a:lnTo>
                    <a:pt x="26" y="20675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0300" y="134764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82209" y="3120"/>
                  </a:lnTo>
                  <a:lnTo>
                    <a:pt x="37226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11399" y="143187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21927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92497" y="1406905"/>
              <a:ext cx="112365" cy="132716"/>
            </a:xfrm>
            <a:custGeom>
              <a:avLst/>
              <a:gdLst/>
              <a:ahLst/>
              <a:cxnLst/>
              <a:rect l="0" t="0" r="0" b="0"/>
              <a:pathLst>
                <a:path w="112365" h="132716">
                  <a:moveTo>
                    <a:pt x="108414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44262" y="1305"/>
                  </a:lnTo>
                  <a:lnTo>
                    <a:pt x="26870" y="12113"/>
                  </a:lnTo>
                  <a:lnTo>
                    <a:pt x="12511" y="28614"/>
                  </a:lnTo>
                  <a:lnTo>
                    <a:pt x="2230" y="47647"/>
                  </a:lnTo>
                  <a:lnTo>
                    <a:pt x="0" y="67804"/>
                  </a:lnTo>
                  <a:lnTo>
                    <a:pt x="8100" y="109340"/>
                  </a:lnTo>
                  <a:lnTo>
                    <a:pt x="13463" y="117482"/>
                  </a:lnTo>
                  <a:lnTo>
                    <a:pt x="28779" y="129647"/>
                  </a:lnTo>
                  <a:lnTo>
                    <a:pt x="47285" y="132715"/>
                  </a:lnTo>
                  <a:lnTo>
                    <a:pt x="57133" y="131895"/>
                  </a:lnTo>
                  <a:lnTo>
                    <a:pt x="74314" y="124745"/>
                  </a:lnTo>
                  <a:lnTo>
                    <a:pt x="82172" y="119563"/>
                  </a:lnTo>
                  <a:lnTo>
                    <a:pt x="94021" y="104446"/>
                  </a:lnTo>
                  <a:lnTo>
                    <a:pt x="111160" y="66145"/>
                  </a:lnTo>
                  <a:lnTo>
                    <a:pt x="112364" y="45610"/>
                  </a:lnTo>
                  <a:lnTo>
                    <a:pt x="111048" y="35221"/>
                  </a:lnTo>
                  <a:lnTo>
                    <a:pt x="103346" y="20557"/>
                  </a:lnTo>
                  <a:lnTo>
                    <a:pt x="87358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21969" y="1394660"/>
              <a:ext cx="189514" cy="176469"/>
            </a:xfrm>
            <a:custGeom>
              <a:avLst/>
              <a:gdLst/>
              <a:ahLst/>
              <a:cxnLst/>
              <a:rect l="0" t="0" r="0" b="0"/>
              <a:pathLst>
                <a:path w="189514" h="176469">
                  <a:moveTo>
                    <a:pt x="0" y="26687"/>
                  </a:moveTo>
                  <a:lnTo>
                    <a:pt x="34746" y="63773"/>
                  </a:lnTo>
                  <a:lnTo>
                    <a:pt x="66558" y="121926"/>
                  </a:lnTo>
                  <a:lnTo>
                    <a:pt x="75594" y="142715"/>
                  </a:lnTo>
                  <a:lnTo>
                    <a:pt x="77271" y="163653"/>
                  </a:lnTo>
                  <a:lnTo>
                    <a:pt x="76080" y="174149"/>
                  </a:lnTo>
                  <a:lnTo>
                    <a:pt x="72947" y="176468"/>
                  </a:lnTo>
                  <a:lnTo>
                    <a:pt x="68518" y="173334"/>
                  </a:lnTo>
                  <a:lnTo>
                    <a:pt x="54227" y="149686"/>
                  </a:lnTo>
                  <a:lnTo>
                    <a:pt x="36473" y="98776"/>
                  </a:lnTo>
                  <a:lnTo>
                    <a:pt x="34203" y="61435"/>
                  </a:lnTo>
                  <a:lnTo>
                    <a:pt x="37818" y="38621"/>
                  </a:lnTo>
                  <a:lnTo>
                    <a:pt x="46444" y="19902"/>
                  </a:lnTo>
                  <a:lnTo>
                    <a:pt x="52019" y="11635"/>
                  </a:lnTo>
                  <a:lnTo>
                    <a:pt x="60416" y="6124"/>
                  </a:lnTo>
                  <a:lnTo>
                    <a:pt x="82223" y="0"/>
                  </a:lnTo>
                  <a:lnTo>
                    <a:pt x="92250" y="707"/>
                  </a:lnTo>
                  <a:lnTo>
                    <a:pt x="118710" y="12880"/>
                  </a:lnTo>
                  <a:lnTo>
                    <a:pt x="147087" y="32474"/>
                  </a:lnTo>
                  <a:lnTo>
                    <a:pt x="163248" y="50316"/>
                  </a:lnTo>
                  <a:lnTo>
                    <a:pt x="179911" y="85681"/>
                  </a:lnTo>
                  <a:lnTo>
                    <a:pt x="189513" y="142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37865" y="1368704"/>
              <a:ext cx="31586" cy="178986"/>
            </a:xfrm>
            <a:custGeom>
              <a:avLst/>
              <a:gdLst/>
              <a:ahLst/>
              <a:cxnLst/>
              <a:rect l="0" t="0" r="0" b="0"/>
              <a:pathLst>
                <a:path w="31586" h="178986">
                  <a:moveTo>
                    <a:pt x="0" y="0"/>
                  </a:moveTo>
                  <a:lnTo>
                    <a:pt x="16788" y="62281"/>
                  </a:lnTo>
                  <a:lnTo>
                    <a:pt x="26084" y="124607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4" y="1284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43150" y="1389761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5619" y="129585"/>
                  </a:lnTo>
                  <a:lnTo>
                    <a:pt x="13571" y="124274"/>
                  </a:lnTo>
                  <a:lnTo>
                    <a:pt x="10929" y="71117"/>
                  </a:lnTo>
                  <a:lnTo>
                    <a:pt x="16197" y="17038"/>
                  </a:lnTo>
                  <a:lnTo>
                    <a:pt x="22497" y="9019"/>
                  </a:lnTo>
                  <a:lnTo>
                    <a:pt x="31375" y="4843"/>
                  </a:lnTo>
                  <a:lnTo>
                    <a:pt x="41974" y="3229"/>
                  </a:lnTo>
                  <a:lnTo>
                    <a:pt x="59989" y="7674"/>
                  </a:lnTo>
                  <a:lnTo>
                    <a:pt x="90618" y="29592"/>
                  </a:lnTo>
                  <a:lnTo>
                    <a:pt x="106529" y="55172"/>
                  </a:lnTo>
                  <a:lnTo>
                    <a:pt x="121215" y="103662"/>
                  </a:lnTo>
                  <a:lnTo>
                    <a:pt x="1263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01119" y="1368704"/>
              <a:ext cx="273742" cy="179207"/>
            </a:xfrm>
            <a:custGeom>
              <a:avLst/>
              <a:gdLst/>
              <a:ahLst/>
              <a:cxnLst/>
              <a:rect l="0" t="0" r="0" b="0"/>
              <a:pathLst>
                <a:path w="273742" h="179207">
                  <a:moveTo>
                    <a:pt x="0" y="10529"/>
                  </a:moveTo>
                  <a:lnTo>
                    <a:pt x="3120" y="67793"/>
                  </a:lnTo>
                  <a:lnTo>
                    <a:pt x="14654" y="128685"/>
                  </a:lnTo>
                  <a:lnTo>
                    <a:pt x="30338" y="166031"/>
                  </a:lnTo>
                  <a:lnTo>
                    <a:pt x="37773" y="172688"/>
                  </a:lnTo>
                  <a:lnTo>
                    <a:pt x="46239" y="175957"/>
                  </a:lnTo>
                  <a:lnTo>
                    <a:pt x="55392" y="176966"/>
                  </a:lnTo>
                  <a:lnTo>
                    <a:pt x="71802" y="171848"/>
                  </a:lnTo>
                  <a:lnTo>
                    <a:pt x="86894" y="160605"/>
                  </a:lnTo>
                  <a:lnTo>
                    <a:pt x="107375" y="134545"/>
                  </a:lnTo>
                  <a:lnTo>
                    <a:pt x="129202" y="83922"/>
                  </a:lnTo>
                  <a:lnTo>
                    <a:pt x="131758" y="81684"/>
                  </a:lnTo>
                  <a:lnTo>
                    <a:pt x="133462" y="84872"/>
                  </a:lnTo>
                  <a:lnTo>
                    <a:pt x="141786" y="118020"/>
                  </a:lnTo>
                  <a:lnTo>
                    <a:pt x="156914" y="148053"/>
                  </a:lnTo>
                  <a:lnTo>
                    <a:pt x="181804" y="173589"/>
                  </a:lnTo>
                  <a:lnTo>
                    <a:pt x="192562" y="177727"/>
                  </a:lnTo>
                  <a:lnTo>
                    <a:pt x="216995" y="179206"/>
                  </a:lnTo>
                  <a:lnTo>
                    <a:pt x="227721" y="175623"/>
                  </a:lnTo>
                  <a:lnTo>
                    <a:pt x="245878" y="162283"/>
                  </a:lnTo>
                  <a:lnTo>
                    <a:pt x="263665" y="135041"/>
                  </a:lnTo>
                  <a:lnTo>
                    <a:pt x="271751" y="78754"/>
                  </a:lnTo>
                  <a:lnTo>
                    <a:pt x="273348" y="2760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16974" y="1221305"/>
              <a:ext cx="196115" cy="347442"/>
            </a:xfrm>
            <a:custGeom>
              <a:avLst/>
              <a:gdLst/>
              <a:ahLst/>
              <a:cxnLst/>
              <a:rect l="0" t="0" r="0" b="0"/>
              <a:pathLst>
                <a:path w="196115" h="347442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8401" y="146437"/>
                  </a:lnTo>
                  <a:lnTo>
                    <a:pt x="42178" y="203664"/>
                  </a:lnTo>
                  <a:lnTo>
                    <a:pt x="50575" y="265358"/>
                  </a:lnTo>
                  <a:lnTo>
                    <a:pt x="51264" y="270492"/>
                  </a:lnTo>
                  <a:lnTo>
                    <a:pt x="51723" y="269235"/>
                  </a:lnTo>
                  <a:lnTo>
                    <a:pt x="52030" y="263718"/>
                  </a:lnTo>
                  <a:lnTo>
                    <a:pt x="63639" y="239186"/>
                  </a:lnTo>
                  <a:lnTo>
                    <a:pt x="81897" y="215280"/>
                  </a:lnTo>
                  <a:lnTo>
                    <a:pt x="90862" y="211370"/>
                  </a:lnTo>
                  <a:lnTo>
                    <a:pt x="113303" y="210146"/>
                  </a:lnTo>
                  <a:lnTo>
                    <a:pt x="146655" y="221623"/>
                  </a:lnTo>
                  <a:lnTo>
                    <a:pt x="161886" y="236540"/>
                  </a:lnTo>
                  <a:lnTo>
                    <a:pt x="191204" y="278851"/>
                  </a:lnTo>
                  <a:lnTo>
                    <a:pt x="196114" y="302138"/>
                  </a:lnTo>
                  <a:lnTo>
                    <a:pt x="195177" y="321847"/>
                  </a:lnTo>
                  <a:lnTo>
                    <a:pt x="18951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95654" y="1431875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90" y="0"/>
                  </a:moveTo>
                  <a:lnTo>
                    <a:pt x="0" y="16768"/>
                  </a:lnTo>
                  <a:lnTo>
                    <a:pt x="2114" y="5514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90715" y="130553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92085" y="1386988"/>
              <a:ext cx="140787" cy="174325"/>
            </a:xfrm>
            <a:custGeom>
              <a:avLst/>
              <a:gdLst/>
              <a:ahLst/>
              <a:cxnLst/>
              <a:rect l="0" t="0" r="0" b="0"/>
              <a:pathLst>
                <a:path w="140787" h="174325">
                  <a:moveTo>
                    <a:pt x="98672" y="13302"/>
                  </a:moveTo>
                  <a:lnTo>
                    <a:pt x="87493" y="2123"/>
                  </a:lnTo>
                  <a:lnTo>
                    <a:pt x="79521" y="0"/>
                  </a:lnTo>
                  <a:lnTo>
                    <a:pt x="58185" y="761"/>
                  </a:lnTo>
                  <a:lnTo>
                    <a:pt x="39344" y="8118"/>
                  </a:lnTo>
                  <a:lnTo>
                    <a:pt x="31043" y="13355"/>
                  </a:lnTo>
                  <a:lnTo>
                    <a:pt x="18702" y="28533"/>
                  </a:lnTo>
                  <a:lnTo>
                    <a:pt x="1247" y="66873"/>
                  </a:lnTo>
                  <a:lnTo>
                    <a:pt x="0" y="87414"/>
                  </a:lnTo>
                  <a:lnTo>
                    <a:pt x="8731" y="129197"/>
                  </a:lnTo>
                  <a:lnTo>
                    <a:pt x="23930" y="155136"/>
                  </a:lnTo>
                  <a:lnTo>
                    <a:pt x="39717" y="167196"/>
                  </a:lnTo>
                  <a:lnTo>
                    <a:pt x="48840" y="172050"/>
                  </a:lnTo>
                  <a:lnTo>
                    <a:pt x="68335" y="174324"/>
                  </a:lnTo>
                  <a:lnTo>
                    <a:pt x="87528" y="170265"/>
                  </a:lnTo>
                  <a:lnTo>
                    <a:pt x="118914" y="148595"/>
                  </a:lnTo>
                  <a:lnTo>
                    <a:pt x="131065" y="136603"/>
                  </a:lnTo>
                  <a:lnTo>
                    <a:pt x="140786" y="11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74985" y="1231834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0" y="58617"/>
                  </a:lnTo>
                  <a:lnTo>
                    <a:pt x="8405" y="118856"/>
                  </a:lnTo>
                  <a:lnTo>
                    <a:pt x="21330" y="173216"/>
                  </a:lnTo>
                  <a:lnTo>
                    <a:pt x="35148" y="233997"/>
                  </a:lnTo>
                  <a:lnTo>
                    <a:pt x="40738" y="281705"/>
                  </a:lnTo>
                  <a:lnTo>
                    <a:pt x="41196" y="280220"/>
                  </a:lnTo>
                  <a:lnTo>
                    <a:pt x="53486" y="222014"/>
                  </a:lnTo>
                  <a:lnTo>
                    <a:pt x="56714" y="211180"/>
                  </a:lnTo>
                  <a:lnTo>
                    <a:pt x="63546" y="203958"/>
                  </a:lnTo>
                  <a:lnTo>
                    <a:pt x="83614" y="195933"/>
                  </a:lnTo>
                  <a:lnTo>
                    <a:pt x="93177" y="196132"/>
                  </a:lnTo>
                  <a:lnTo>
                    <a:pt x="110042" y="202593"/>
                  </a:lnTo>
                  <a:lnTo>
                    <a:pt x="132690" y="219385"/>
                  </a:lnTo>
                  <a:lnTo>
                    <a:pt x="154219" y="250356"/>
                  </a:lnTo>
                  <a:lnTo>
                    <a:pt x="164237" y="289169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91531" y="1263419"/>
              <a:ext cx="20408" cy="326385"/>
            </a:xfrm>
            <a:custGeom>
              <a:avLst/>
              <a:gdLst/>
              <a:ahLst/>
              <a:cxnLst/>
              <a:rect l="0" t="0" r="0" b="0"/>
              <a:pathLst>
                <a:path w="20408" h="326385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9786"/>
                  </a:lnTo>
                  <a:lnTo>
                    <a:pt x="7740" y="228902"/>
                  </a:lnTo>
                  <a:lnTo>
                    <a:pt x="15045" y="290100"/>
                  </a:lnTo>
                  <a:lnTo>
                    <a:pt x="2040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85595" y="1411252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210570" y="10095"/>
                  </a:moveTo>
                  <a:lnTo>
                    <a:pt x="173092" y="1762"/>
                  </a:lnTo>
                  <a:lnTo>
                    <a:pt x="121670" y="0"/>
                  </a:lnTo>
                  <a:lnTo>
                    <a:pt x="59216" y="688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27751" y="1221305"/>
              <a:ext cx="336913" cy="343128"/>
            </a:xfrm>
            <a:custGeom>
              <a:avLst/>
              <a:gdLst/>
              <a:ahLst/>
              <a:cxnLst/>
              <a:rect l="0" t="0" r="0" b="0"/>
              <a:pathLst>
                <a:path w="336913" h="343128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9451"/>
                  </a:lnTo>
                  <a:lnTo>
                    <a:pt x="28547" y="221550"/>
                  </a:lnTo>
                  <a:lnTo>
                    <a:pt x="33805" y="278164"/>
                  </a:lnTo>
                  <a:lnTo>
                    <a:pt x="40472" y="339216"/>
                  </a:lnTo>
                  <a:lnTo>
                    <a:pt x="41019" y="343127"/>
                  </a:lnTo>
                  <a:lnTo>
                    <a:pt x="43187" y="286568"/>
                  </a:lnTo>
                  <a:lnTo>
                    <a:pt x="51660" y="254535"/>
                  </a:lnTo>
                  <a:lnTo>
                    <a:pt x="62344" y="237519"/>
                  </a:lnTo>
                  <a:lnTo>
                    <a:pt x="70809" y="233215"/>
                  </a:lnTo>
                  <a:lnTo>
                    <a:pt x="92692" y="231553"/>
                  </a:lnTo>
                  <a:lnTo>
                    <a:pt x="111777" y="237833"/>
                  </a:lnTo>
                  <a:lnTo>
                    <a:pt x="120142" y="242784"/>
                  </a:lnTo>
                  <a:lnTo>
                    <a:pt x="132555" y="257643"/>
                  </a:lnTo>
                  <a:lnTo>
                    <a:pt x="157549" y="316291"/>
                  </a:lnTo>
                  <a:lnTo>
                    <a:pt x="161184" y="326674"/>
                  </a:lnTo>
                  <a:lnTo>
                    <a:pt x="164778" y="330087"/>
                  </a:lnTo>
                  <a:lnTo>
                    <a:pt x="168343" y="328852"/>
                  </a:lnTo>
                  <a:lnTo>
                    <a:pt x="188061" y="307244"/>
                  </a:lnTo>
                  <a:lnTo>
                    <a:pt x="242953" y="275647"/>
                  </a:lnTo>
                  <a:lnTo>
                    <a:pt x="282087" y="247688"/>
                  </a:lnTo>
                  <a:lnTo>
                    <a:pt x="294218" y="229407"/>
                  </a:lnTo>
                  <a:lnTo>
                    <a:pt x="297270" y="209583"/>
                  </a:lnTo>
                  <a:lnTo>
                    <a:pt x="296446" y="199384"/>
                  </a:lnTo>
                  <a:lnTo>
                    <a:pt x="292387" y="191414"/>
                  </a:lnTo>
                  <a:lnTo>
                    <a:pt x="278519" y="179440"/>
                  </a:lnTo>
                  <a:lnTo>
                    <a:pt x="257537" y="176457"/>
                  </a:lnTo>
                  <a:lnTo>
                    <a:pt x="234953" y="180201"/>
                  </a:lnTo>
                  <a:lnTo>
                    <a:pt x="217118" y="189664"/>
                  </a:lnTo>
                  <a:lnTo>
                    <a:pt x="193923" y="219324"/>
                  </a:lnTo>
                  <a:lnTo>
                    <a:pt x="183411" y="257747"/>
                  </a:lnTo>
                  <a:lnTo>
                    <a:pt x="187191" y="281841"/>
                  </a:lnTo>
                  <a:lnTo>
                    <a:pt x="197839" y="303077"/>
                  </a:lnTo>
                  <a:lnTo>
                    <a:pt x="214271" y="320315"/>
                  </a:lnTo>
                  <a:lnTo>
                    <a:pt x="243252" y="337584"/>
                  </a:lnTo>
                  <a:lnTo>
                    <a:pt x="266819" y="339940"/>
                  </a:lnTo>
                  <a:lnTo>
                    <a:pt x="326945" y="328845"/>
                  </a:lnTo>
                  <a:lnTo>
                    <a:pt x="33691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11716" y="1410818"/>
              <a:ext cx="58233" cy="153335"/>
            </a:xfrm>
            <a:custGeom>
              <a:avLst/>
              <a:gdLst/>
              <a:ahLst/>
              <a:cxnLst/>
              <a:rect l="0" t="0" r="0" b="0"/>
              <a:pathLst>
                <a:path w="58233" h="153335">
                  <a:moveTo>
                    <a:pt x="5590" y="42114"/>
                  </a:moveTo>
                  <a:lnTo>
                    <a:pt x="0" y="58882"/>
                  </a:lnTo>
                  <a:lnTo>
                    <a:pt x="376" y="76473"/>
                  </a:lnTo>
                  <a:lnTo>
                    <a:pt x="14478" y="132773"/>
                  </a:lnTo>
                  <a:lnTo>
                    <a:pt x="25528" y="151037"/>
                  </a:lnTo>
                  <a:lnTo>
                    <a:pt x="28240" y="153334"/>
                  </a:lnTo>
                  <a:lnTo>
                    <a:pt x="28879" y="151356"/>
                  </a:lnTo>
                  <a:lnTo>
                    <a:pt x="12123" y="93756"/>
                  </a:lnTo>
                  <a:lnTo>
                    <a:pt x="814" y="51275"/>
                  </a:lnTo>
                  <a:lnTo>
                    <a:pt x="2687" y="25909"/>
                  </a:lnTo>
                  <a:lnTo>
                    <a:pt x="8334" y="17273"/>
                  </a:lnTo>
                  <a:lnTo>
                    <a:pt x="16778" y="11515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50331" y="1383332"/>
              <a:ext cx="224944" cy="188492"/>
            </a:xfrm>
            <a:custGeom>
              <a:avLst/>
              <a:gdLst/>
              <a:ahLst/>
              <a:cxnLst/>
              <a:rect l="0" t="0" r="0" b="0"/>
              <a:pathLst>
                <a:path w="224944" h="188492">
                  <a:moveTo>
                    <a:pt x="14373" y="69600"/>
                  </a:moveTo>
                  <a:lnTo>
                    <a:pt x="25552" y="86368"/>
                  </a:lnTo>
                  <a:lnTo>
                    <a:pt x="40398" y="97720"/>
                  </a:lnTo>
                  <a:lnTo>
                    <a:pt x="59865" y="105494"/>
                  </a:lnTo>
                  <a:lnTo>
                    <a:pt x="95963" y="108702"/>
                  </a:lnTo>
                  <a:lnTo>
                    <a:pt x="118486" y="105306"/>
                  </a:lnTo>
                  <a:lnTo>
                    <a:pt x="137074" y="96778"/>
                  </a:lnTo>
                  <a:lnTo>
                    <a:pt x="145307" y="91228"/>
                  </a:lnTo>
                  <a:lnTo>
                    <a:pt x="150795" y="82849"/>
                  </a:lnTo>
                  <a:lnTo>
                    <a:pt x="156893" y="61061"/>
                  </a:lnTo>
                  <a:lnTo>
                    <a:pt x="156180" y="51039"/>
                  </a:lnTo>
                  <a:lnTo>
                    <a:pt x="149148" y="33665"/>
                  </a:lnTo>
                  <a:lnTo>
                    <a:pt x="132036" y="10730"/>
                  </a:lnTo>
                  <a:lnTo>
                    <a:pt x="112681" y="2491"/>
                  </a:lnTo>
                  <a:lnTo>
                    <a:pt x="89652" y="0"/>
                  </a:lnTo>
                  <a:lnTo>
                    <a:pt x="67717" y="2792"/>
                  </a:lnTo>
                  <a:lnTo>
                    <a:pt x="35638" y="16530"/>
                  </a:lnTo>
                  <a:lnTo>
                    <a:pt x="20705" y="31975"/>
                  </a:lnTo>
                  <a:lnTo>
                    <a:pt x="5721" y="63521"/>
                  </a:lnTo>
                  <a:lnTo>
                    <a:pt x="0" y="87956"/>
                  </a:lnTo>
                  <a:lnTo>
                    <a:pt x="1356" y="110513"/>
                  </a:lnTo>
                  <a:lnTo>
                    <a:pt x="14287" y="142944"/>
                  </a:lnTo>
                  <a:lnTo>
                    <a:pt x="32935" y="169191"/>
                  </a:lnTo>
                  <a:lnTo>
                    <a:pt x="58868" y="186196"/>
                  </a:lnTo>
                  <a:lnTo>
                    <a:pt x="81722" y="188491"/>
                  </a:lnTo>
                  <a:lnTo>
                    <a:pt x="139879" y="177414"/>
                  </a:lnTo>
                  <a:lnTo>
                    <a:pt x="201474" y="157252"/>
                  </a:lnTo>
                  <a:lnTo>
                    <a:pt x="224943" y="143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75012" y="1358176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6583" y="95000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91130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96165" y="1334346"/>
              <a:ext cx="158189" cy="184496"/>
            </a:xfrm>
            <a:custGeom>
              <a:avLst/>
              <a:gdLst/>
              <a:ahLst/>
              <a:cxnLst/>
              <a:rect l="0" t="0" r="0" b="0"/>
              <a:pathLst>
                <a:path w="158189" h="184496">
                  <a:moveTo>
                    <a:pt x="95006" y="13301"/>
                  </a:moveTo>
                  <a:lnTo>
                    <a:pt x="83827" y="2123"/>
                  </a:lnTo>
                  <a:lnTo>
                    <a:pt x="77025" y="0"/>
                  </a:lnTo>
                  <a:lnTo>
                    <a:pt x="50684" y="2601"/>
                  </a:lnTo>
                  <a:lnTo>
                    <a:pt x="21822" y="11950"/>
                  </a:lnTo>
                  <a:lnTo>
                    <a:pt x="5548" y="22840"/>
                  </a:lnTo>
                  <a:lnTo>
                    <a:pt x="1442" y="31358"/>
                  </a:lnTo>
                  <a:lnTo>
                    <a:pt x="0" y="53302"/>
                  </a:lnTo>
                  <a:lnTo>
                    <a:pt x="3593" y="62195"/>
                  </a:lnTo>
                  <a:lnTo>
                    <a:pt x="16943" y="75196"/>
                  </a:lnTo>
                  <a:lnTo>
                    <a:pt x="75685" y="96899"/>
                  </a:lnTo>
                  <a:lnTo>
                    <a:pt x="124854" y="117032"/>
                  </a:lnTo>
                  <a:lnTo>
                    <a:pt x="152073" y="136713"/>
                  </a:lnTo>
                  <a:lnTo>
                    <a:pt x="156447" y="144709"/>
                  </a:lnTo>
                  <a:lnTo>
                    <a:pt x="158188" y="162952"/>
                  </a:lnTo>
                  <a:lnTo>
                    <a:pt x="153505" y="170390"/>
                  </a:lnTo>
                  <a:lnTo>
                    <a:pt x="135824" y="181774"/>
                  </a:lnTo>
                  <a:lnTo>
                    <a:pt x="112367" y="184495"/>
                  </a:lnTo>
                  <a:lnTo>
                    <a:pt x="53791" y="173712"/>
                  </a:lnTo>
                  <a:lnTo>
                    <a:pt x="10778" y="160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77002" y="1376460"/>
              <a:ext cx="130469" cy="166766"/>
            </a:xfrm>
            <a:custGeom>
              <a:avLst/>
              <a:gdLst/>
              <a:ahLst/>
              <a:cxnLst/>
              <a:rect l="0" t="0" r="0" b="0"/>
              <a:pathLst>
                <a:path w="130469" h="166766">
                  <a:moveTo>
                    <a:pt x="109008" y="13301"/>
                  </a:moveTo>
                  <a:lnTo>
                    <a:pt x="97830" y="2123"/>
                  </a:lnTo>
                  <a:lnTo>
                    <a:pt x="89858" y="0"/>
                  </a:lnTo>
                  <a:lnTo>
                    <a:pt x="68522" y="760"/>
                  </a:lnTo>
                  <a:lnTo>
                    <a:pt x="35790" y="13355"/>
                  </a:lnTo>
                  <a:lnTo>
                    <a:pt x="20704" y="28533"/>
                  </a:lnTo>
                  <a:lnTo>
                    <a:pt x="1489" y="66873"/>
                  </a:lnTo>
                  <a:lnTo>
                    <a:pt x="0" y="90533"/>
                  </a:lnTo>
                  <a:lnTo>
                    <a:pt x="4408" y="114307"/>
                  </a:lnTo>
                  <a:lnTo>
                    <a:pt x="20044" y="140845"/>
                  </a:lnTo>
                  <a:lnTo>
                    <a:pt x="32814" y="156165"/>
                  </a:lnTo>
                  <a:lnTo>
                    <a:pt x="55647" y="164534"/>
                  </a:lnTo>
                  <a:lnTo>
                    <a:pt x="69925" y="166765"/>
                  </a:lnTo>
                  <a:lnTo>
                    <a:pt x="92028" y="163006"/>
                  </a:lnTo>
                  <a:lnTo>
                    <a:pt x="117625" y="147735"/>
                  </a:lnTo>
                  <a:lnTo>
                    <a:pt x="125281" y="141528"/>
                  </a:lnTo>
                  <a:lnTo>
                    <a:pt x="129216" y="132711"/>
                  </a:lnTo>
                  <a:lnTo>
                    <a:pt x="130468" y="110436"/>
                  </a:lnTo>
                  <a:lnTo>
                    <a:pt x="124595" y="71588"/>
                  </a:lnTo>
                  <a:lnTo>
                    <a:pt x="115545" y="50515"/>
                  </a:lnTo>
                  <a:lnTo>
                    <a:pt x="87952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749181" y="1389116"/>
              <a:ext cx="200043" cy="179631"/>
            </a:xfrm>
            <a:custGeom>
              <a:avLst/>
              <a:gdLst/>
              <a:ahLst/>
              <a:cxnLst/>
              <a:rect l="0" t="0" r="0" b="0"/>
              <a:pathLst>
                <a:path w="200043" h="179631">
                  <a:moveTo>
                    <a:pt x="0" y="32231"/>
                  </a:moveTo>
                  <a:lnTo>
                    <a:pt x="25195" y="94511"/>
                  </a:lnTo>
                  <a:lnTo>
                    <a:pt x="50833" y="156838"/>
                  </a:lnTo>
                  <a:lnTo>
                    <a:pt x="53777" y="160926"/>
                  </a:lnTo>
                  <a:lnTo>
                    <a:pt x="54569" y="160141"/>
                  </a:lnTo>
                  <a:lnTo>
                    <a:pt x="52811" y="103295"/>
                  </a:lnTo>
                  <a:lnTo>
                    <a:pt x="47769" y="43799"/>
                  </a:lnTo>
                  <a:lnTo>
                    <a:pt x="54766" y="22164"/>
                  </a:lnTo>
                  <a:lnTo>
                    <a:pt x="68795" y="7090"/>
                  </a:lnTo>
                  <a:lnTo>
                    <a:pt x="77449" y="1432"/>
                  </a:lnTo>
                  <a:lnTo>
                    <a:pt x="85558" y="0"/>
                  </a:lnTo>
                  <a:lnTo>
                    <a:pt x="93304" y="1385"/>
                  </a:lnTo>
                  <a:lnTo>
                    <a:pt x="108149" y="9163"/>
                  </a:lnTo>
                  <a:lnTo>
                    <a:pt x="150852" y="47878"/>
                  </a:lnTo>
                  <a:lnTo>
                    <a:pt x="170779" y="77031"/>
                  </a:lnTo>
                  <a:lnTo>
                    <a:pt x="188585" y="128211"/>
                  </a:lnTo>
                  <a:lnTo>
                    <a:pt x="200042" y="179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22922" y="1231834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08642"/>
                  </a:lnTo>
                  <a:lnTo>
                    <a:pt x="6066" y="267987"/>
                  </a:lnTo>
                  <a:lnTo>
                    <a:pt x="3487" y="301282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065036" y="1463461"/>
              <a:ext cx="73700" cy="52643"/>
            </a:xfrm>
            <a:custGeom>
              <a:avLst/>
              <a:gdLst/>
              <a:ahLst/>
              <a:cxnLst/>
              <a:rect l="0" t="0" r="0" b="0"/>
              <a:pathLst>
                <a:path w="73700" h="52643">
                  <a:moveTo>
                    <a:pt x="0" y="0"/>
                  </a:moveTo>
                  <a:lnTo>
                    <a:pt x="24047" y="9575"/>
                  </a:lnTo>
                  <a:lnTo>
                    <a:pt x="7369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86093" y="1410818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136871" y="0"/>
                  </a:moveTo>
                  <a:lnTo>
                    <a:pt x="111677" y="55045"/>
                  </a:lnTo>
                  <a:lnTo>
                    <a:pt x="92207" y="106453"/>
                  </a:lnTo>
                  <a:lnTo>
                    <a:pt x="66177" y="161668"/>
                  </a:lnTo>
                  <a:lnTo>
                    <a:pt x="42972" y="220205"/>
                  </a:lnTo>
                  <a:lnTo>
                    <a:pt x="23510" y="2796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512608" y="1415758"/>
              <a:ext cx="145127" cy="186814"/>
            </a:xfrm>
            <a:custGeom>
              <a:avLst/>
              <a:gdLst/>
              <a:ahLst/>
              <a:cxnLst/>
              <a:rect l="0" t="0" r="0" b="0"/>
              <a:pathLst>
                <a:path w="145127" h="186814">
                  <a:moveTo>
                    <a:pt x="89382" y="5589"/>
                  </a:moveTo>
                  <a:lnTo>
                    <a:pt x="72614" y="0"/>
                  </a:lnTo>
                  <a:lnTo>
                    <a:pt x="55023" y="3495"/>
                  </a:lnTo>
                  <a:lnTo>
                    <a:pt x="28509" y="18616"/>
                  </a:lnTo>
                  <a:lnTo>
                    <a:pt x="20724" y="24802"/>
                  </a:lnTo>
                  <a:lnTo>
                    <a:pt x="12074" y="44154"/>
                  </a:lnTo>
                  <a:lnTo>
                    <a:pt x="0" y="101048"/>
                  </a:lnTo>
                  <a:lnTo>
                    <a:pt x="2084" y="126784"/>
                  </a:lnTo>
                  <a:lnTo>
                    <a:pt x="15422" y="161991"/>
                  </a:lnTo>
                  <a:lnTo>
                    <a:pt x="30775" y="177656"/>
                  </a:lnTo>
                  <a:lnTo>
                    <a:pt x="39782" y="183471"/>
                  </a:lnTo>
                  <a:lnTo>
                    <a:pt x="59148" y="186813"/>
                  </a:lnTo>
                  <a:lnTo>
                    <a:pt x="79454" y="183229"/>
                  </a:lnTo>
                  <a:lnTo>
                    <a:pt x="100178" y="173837"/>
                  </a:lnTo>
                  <a:lnTo>
                    <a:pt x="117966" y="155625"/>
                  </a:lnTo>
                  <a:lnTo>
                    <a:pt x="142862" y="111395"/>
                  </a:lnTo>
                  <a:lnTo>
                    <a:pt x="145126" y="90048"/>
                  </a:lnTo>
                  <a:lnTo>
                    <a:pt x="137048" y="47748"/>
                  </a:lnTo>
                  <a:lnTo>
                    <a:pt x="127725" y="32905"/>
                  </a:lnTo>
                  <a:lnTo>
                    <a:pt x="110439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707274" y="1408868"/>
              <a:ext cx="336913" cy="214518"/>
            </a:xfrm>
            <a:custGeom>
              <a:avLst/>
              <a:gdLst/>
              <a:ahLst/>
              <a:cxnLst/>
              <a:rect l="0" t="0" r="0" b="0"/>
              <a:pathLst>
                <a:path w="336913" h="214518">
                  <a:moveTo>
                    <a:pt x="0" y="54593"/>
                  </a:moveTo>
                  <a:lnTo>
                    <a:pt x="17959" y="116873"/>
                  </a:lnTo>
                  <a:lnTo>
                    <a:pt x="35149" y="179200"/>
                  </a:lnTo>
                  <a:lnTo>
                    <a:pt x="46805" y="214517"/>
                  </a:lnTo>
                  <a:lnTo>
                    <a:pt x="31039" y="158865"/>
                  </a:lnTo>
                  <a:lnTo>
                    <a:pt x="15137" y="98696"/>
                  </a:lnTo>
                  <a:lnTo>
                    <a:pt x="12577" y="71465"/>
                  </a:lnTo>
                  <a:lnTo>
                    <a:pt x="17678" y="46884"/>
                  </a:lnTo>
                  <a:lnTo>
                    <a:pt x="22314" y="35415"/>
                  </a:lnTo>
                  <a:lnTo>
                    <a:pt x="36824" y="19553"/>
                  </a:lnTo>
                  <a:lnTo>
                    <a:pt x="45607" y="13686"/>
                  </a:lnTo>
                  <a:lnTo>
                    <a:pt x="53801" y="12113"/>
                  </a:lnTo>
                  <a:lnTo>
                    <a:pt x="61604" y="13405"/>
                  </a:lnTo>
                  <a:lnTo>
                    <a:pt x="69145" y="16606"/>
                  </a:lnTo>
                  <a:lnTo>
                    <a:pt x="80644" y="29521"/>
                  </a:lnTo>
                  <a:lnTo>
                    <a:pt x="107370" y="70442"/>
                  </a:lnTo>
                  <a:lnTo>
                    <a:pt x="120292" y="127375"/>
                  </a:lnTo>
                  <a:lnTo>
                    <a:pt x="125148" y="169272"/>
                  </a:lnTo>
                  <a:lnTo>
                    <a:pt x="128328" y="154992"/>
                  </a:lnTo>
                  <a:lnTo>
                    <a:pt x="155604" y="121092"/>
                  </a:lnTo>
                  <a:lnTo>
                    <a:pt x="181416" y="105752"/>
                  </a:lnTo>
                  <a:lnTo>
                    <a:pt x="242369" y="82847"/>
                  </a:lnTo>
                  <a:lnTo>
                    <a:pt x="257069" y="69490"/>
                  </a:lnTo>
                  <a:lnTo>
                    <a:pt x="262626" y="61015"/>
                  </a:lnTo>
                  <a:lnTo>
                    <a:pt x="265682" y="39119"/>
                  </a:lnTo>
                  <a:lnTo>
                    <a:pt x="264859" y="26730"/>
                  </a:lnTo>
                  <a:lnTo>
                    <a:pt x="260801" y="17300"/>
                  </a:lnTo>
                  <a:lnTo>
                    <a:pt x="246933" y="3703"/>
                  </a:lnTo>
                  <a:lnTo>
                    <a:pt x="225952" y="0"/>
                  </a:lnTo>
                  <a:lnTo>
                    <a:pt x="203369" y="3423"/>
                  </a:lnTo>
                  <a:lnTo>
                    <a:pt x="185533" y="12743"/>
                  </a:lnTo>
                  <a:lnTo>
                    <a:pt x="172926" y="30924"/>
                  </a:lnTo>
                  <a:lnTo>
                    <a:pt x="164594" y="54602"/>
                  </a:lnTo>
                  <a:lnTo>
                    <a:pt x="161073" y="94240"/>
                  </a:lnTo>
                  <a:lnTo>
                    <a:pt x="168089" y="133280"/>
                  </a:lnTo>
                  <a:lnTo>
                    <a:pt x="184465" y="160706"/>
                  </a:lnTo>
                  <a:lnTo>
                    <a:pt x="197409" y="176233"/>
                  </a:lnTo>
                  <a:lnTo>
                    <a:pt x="223439" y="192540"/>
                  </a:lnTo>
                  <a:lnTo>
                    <a:pt x="272081" y="200125"/>
                  </a:lnTo>
                  <a:lnTo>
                    <a:pt x="317390" y="201623"/>
                  </a:lnTo>
                  <a:lnTo>
                    <a:pt x="336912" y="201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1189720" y="1831958"/>
            <a:ext cx="4916809" cy="694882"/>
            <a:chOff x="1189720" y="1831958"/>
            <a:chExt cx="4916809" cy="694882"/>
          </a:xfrm>
        </p:grpSpPr>
        <p:sp>
          <p:nvSpPr>
            <p:cNvPr id="99" name="Freeform 98"/>
            <p:cNvSpPr/>
            <p:nvPr/>
          </p:nvSpPr>
          <p:spPr>
            <a:xfrm>
              <a:off x="1189720" y="2126756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86614" y="133479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89720" y="2084642"/>
              <a:ext cx="231628" cy="442198"/>
            </a:xfrm>
            <a:custGeom>
              <a:avLst/>
              <a:gdLst/>
              <a:ahLst/>
              <a:cxnLst/>
              <a:rect l="0" t="0" r="0" b="0"/>
              <a:pathLst>
                <a:path w="231628" h="442198">
                  <a:moveTo>
                    <a:pt x="231627" y="0"/>
                  </a:moveTo>
                  <a:lnTo>
                    <a:pt x="215986" y="17981"/>
                  </a:lnTo>
                  <a:lnTo>
                    <a:pt x="191194" y="69742"/>
                  </a:lnTo>
                  <a:lnTo>
                    <a:pt x="164585" y="123437"/>
                  </a:lnTo>
                  <a:lnTo>
                    <a:pt x="136799" y="175984"/>
                  </a:lnTo>
                  <a:lnTo>
                    <a:pt x="108780" y="231684"/>
                  </a:lnTo>
                  <a:lnTo>
                    <a:pt x="80715" y="284541"/>
                  </a:lnTo>
                  <a:lnTo>
                    <a:pt x="52642" y="345761"/>
                  </a:lnTo>
                  <a:lnTo>
                    <a:pt x="18717" y="40783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73989" y="2200455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3140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42445" y="2105699"/>
              <a:ext cx="126343" cy="194978"/>
            </a:xfrm>
            <a:custGeom>
              <a:avLst/>
              <a:gdLst/>
              <a:ahLst/>
              <a:cxnLst/>
              <a:rect l="0" t="0" r="0" b="0"/>
              <a:pathLst>
                <a:path w="126343" h="194978">
                  <a:moveTo>
                    <a:pt x="0" y="42114"/>
                  </a:moveTo>
                  <a:lnTo>
                    <a:pt x="19128" y="105542"/>
                  </a:lnTo>
                  <a:lnTo>
                    <a:pt x="55429" y="168479"/>
                  </a:lnTo>
                  <a:lnTo>
                    <a:pt x="64800" y="189523"/>
                  </a:lnTo>
                  <a:lnTo>
                    <a:pt x="70106" y="194199"/>
                  </a:lnTo>
                  <a:lnTo>
                    <a:pt x="75983" y="194977"/>
                  </a:lnTo>
                  <a:lnTo>
                    <a:pt x="82241" y="193155"/>
                  </a:lnTo>
                  <a:lnTo>
                    <a:pt x="87583" y="186092"/>
                  </a:lnTo>
                  <a:lnTo>
                    <a:pt x="99520" y="149375"/>
                  </a:lnTo>
                  <a:lnTo>
                    <a:pt x="104146" y="94454"/>
                  </a:lnTo>
                  <a:lnTo>
                    <a:pt x="110649" y="441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24790" y="2134143"/>
              <a:ext cx="186154" cy="147665"/>
            </a:xfrm>
            <a:custGeom>
              <a:avLst/>
              <a:gdLst/>
              <a:ahLst/>
              <a:cxnLst/>
              <a:rect l="0" t="0" r="0" b="0"/>
              <a:pathLst>
                <a:path w="186154" h="147665">
                  <a:moveTo>
                    <a:pt x="122982" y="66312"/>
                  </a:moveTo>
                  <a:lnTo>
                    <a:pt x="122982" y="43956"/>
                  </a:lnTo>
                  <a:lnTo>
                    <a:pt x="116743" y="26740"/>
                  </a:lnTo>
                  <a:lnTo>
                    <a:pt x="111803" y="18874"/>
                  </a:lnTo>
                  <a:lnTo>
                    <a:pt x="96957" y="7014"/>
                  </a:lnTo>
                  <a:lnTo>
                    <a:pt x="88084" y="2214"/>
                  </a:lnTo>
                  <a:lnTo>
                    <a:pt x="68867" y="0"/>
                  </a:lnTo>
                  <a:lnTo>
                    <a:pt x="48628" y="4085"/>
                  </a:lnTo>
                  <a:lnTo>
                    <a:pt x="27934" y="13699"/>
                  </a:lnTo>
                  <a:lnTo>
                    <a:pt x="13278" y="32011"/>
                  </a:lnTo>
                  <a:lnTo>
                    <a:pt x="4034" y="55746"/>
                  </a:lnTo>
                  <a:lnTo>
                    <a:pt x="0" y="94248"/>
                  </a:lnTo>
                  <a:lnTo>
                    <a:pt x="3203" y="117333"/>
                  </a:lnTo>
                  <a:lnTo>
                    <a:pt x="11645" y="136171"/>
                  </a:lnTo>
                  <a:lnTo>
                    <a:pt x="17171" y="144471"/>
                  </a:lnTo>
                  <a:lnTo>
                    <a:pt x="24365" y="147664"/>
                  </a:lnTo>
                  <a:lnTo>
                    <a:pt x="32671" y="147453"/>
                  </a:lnTo>
                  <a:lnTo>
                    <a:pt x="50088" y="140979"/>
                  </a:lnTo>
                  <a:lnTo>
                    <a:pt x="87531" y="111139"/>
                  </a:lnTo>
                  <a:lnTo>
                    <a:pt x="103249" y="85054"/>
                  </a:lnTo>
                  <a:lnTo>
                    <a:pt x="107487" y="83486"/>
                  </a:lnTo>
                  <a:lnTo>
                    <a:pt x="111482" y="87120"/>
                  </a:lnTo>
                  <a:lnTo>
                    <a:pt x="131888" y="120986"/>
                  </a:lnTo>
                  <a:lnTo>
                    <a:pt x="139448" y="126158"/>
                  </a:lnTo>
                  <a:lnTo>
                    <a:pt x="157206" y="128785"/>
                  </a:lnTo>
                  <a:lnTo>
                    <a:pt x="170558" y="126054"/>
                  </a:lnTo>
                  <a:lnTo>
                    <a:pt x="186153" y="118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42528" y="196882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8333" y="121452"/>
                  </a:lnTo>
                  <a:lnTo>
                    <a:pt x="9878" y="170126"/>
                  </a:lnTo>
                  <a:lnTo>
                    <a:pt x="15989" y="227797"/>
                  </a:lnTo>
                  <a:lnTo>
                    <a:pt x="20390" y="285859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41194" y="2116227"/>
              <a:ext cx="98655" cy="138616"/>
            </a:xfrm>
            <a:custGeom>
              <a:avLst/>
              <a:gdLst/>
              <a:ahLst/>
              <a:cxnLst/>
              <a:rect l="0" t="0" r="0" b="0"/>
              <a:pathLst>
                <a:path w="98655" h="138616">
                  <a:moveTo>
                    <a:pt x="6619" y="21058"/>
                  </a:moveTo>
                  <a:lnTo>
                    <a:pt x="1030" y="37825"/>
                  </a:lnTo>
                  <a:lnTo>
                    <a:pt x="1405" y="55416"/>
                  </a:lnTo>
                  <a:lnTo>
                    <a:pt x="3132" y="74933"/>
                  </a:lnTo>
                  <a:lnTo>
                    <a:pt x="0" y="95305"/>
                  </a:lnTo>
                  <a:lnTo>
                    <a:pt x="1037" y="104481"/>
                  </a:lnTo>
                  <a:lnTo>
                    <a:pt x="8427" y="120916"/>
                  </a:lnTo>
                  <a:lnTo>
                    <a:pt x="22631" y="132899"/>
                  </a:lnTo>
                  <a:lnTo>
                    <a:pt x="31332" y="137733"/>
                  </a:lnTo>
                  <a:lnTo>
                    <a:pt x="39472" y="138615"/>
                  </a:lnTo>
                  <a:lnTo>
                    <a:pt x="54755" y="133357"/>
                  </a:lnTo>
                  <a:lnTo>
                    <a:pt x="76514" y="111653"/>
                  </a:lnTo>
                  <a:lnTo>
                    <a:pt x="92189" y="82996"/>
                  </a:lnTo>
                  <a:lnTo>
                    <a:pt x="98654" y="46689"/>
                  </a:lnTo>
                  <a:lnTo>
                    <a:pt x="908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98028" y="2081243"/>
              <a:ext cx="155112" cy="170408"/>
            </a:xfrm>
            <a:custGeom>
              <a:avLst/>
              <a:gdLst/>
              <a:ahLst/>
              <a:cxnLst/>
              <a:rect l="0" t="0" r="0" b="0"/>
              <a:pathLst>
                <a:path w="155112" h="170408">
                  <a:moveTo>
                    <a:pt x="7713" y="56042"/>
                  </a:moveTo>
                  <a:lnTo>
                    <a:pt x="18891" y="67220"/>
                  </a:lnTo>
                  <a:lnTo>
                    <a:pt x="36857" y="72708"/>
                  </a:lnTo>
                  <a:lnTo>
                    <a:pt x="60440" y="73977"/>
                  </a:lnTo>
                  <a:lnTo>
                    <a:pt x="97685" y="66945"/>
                  </a:lnTo>
                  <a:lnTo>
                    <a:pt x="124578" y="50564"/>
                  </a:lnTo>
                  <a:lnTo>
                    <a:pt x="139981" y="37619"/>
                  </a:lnTo>
                  <a:lnTo>
                    <a:pt x="142685" y="30892"/>
                  </a:lnTo>
                  <a:lnTo>
                    <a:pt x="142148" y="24067"/>
                  </a:lnTo>
                  <a:lnTo>
                    <a:pt x="139450" y="17178"/>
                  </a:lnTo>
                  <a:lnTo>
                    <a:pt x="127094" y="6403"/>
                  </a:lnTo>
                  <a:lnTo>
                    <a:pt x="118885" y="1893"/>
                  </a:lnTo>
                  <a:lnTo>
                    <a:pt x="94167" y="0"/>
                  </a:lnTo>
                  <a:lnTo>
                    <a:pt x="67194" y="4228"/>
                  </a:lnTo>
                  <a:lnTo>
                    <a:pt x="38855" y="19762"/>
                  </a:lnTo>
                  <a:lnTo>
                    <a:pt x="23113" y="32509"/>
                  </a:lnTo>
                  <a:lnTo>
                    <a:pt x="6686" y="58428"/>
                  </a:lnTo>
                  <a:lnTo>
                    <a:pt x="0" y="93923"/>
                  </a:lnTo>
                  <a:lnTo>
                    <a:pt x="4675" y="117332"/>
                  </a:lnTo>
                  <a:lnTo>
                    <a:pt x="20460" y="147121"/>
                  </a:lnTo>
                  <a:lnTo>
                    <a:pt x="26740" y="155366"/>
                  </a:lnTo>
                  <a:lnTo>
                    <a:pt x="49314" y="164526"/>
                  </a:lnTo>
                  <a:lnTo>
                    <a:pt x="111466" y="170407"/>
                  </a:lnTo>
                  <a:lnTo>
                    <a:pt x="132984" y="168092"/>
                  </a:lnTo>
                  <a:lnTo>
                    <a:pt x="155111" y="161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85876" y="1920371"/>
              <a:ext cx="135803" cy="322200"/>
            </a:xfrm>
            <a:custGeom>
              <a:avLst/>
              <a:gdLst/>
              <a:ahLst/>
              <a:cxnLst/>
              <a:rect l="0" t="0" r="0" b="0"/>
              <a:pathLst>
                <a:path w="135803" h="322200">
                  <a:moveTo>
                    <a:pt x="30517" y="322199"/>
                  </a:moveTo>
                  <a:lnTo>
                    <a:pt x="21452" y="263582"/>
                  </a:lnTo>
                  <a:lnTo>
                    <a:pt x="11848" y="203865"/>
                  </a:lnTo>
                  <a:lnTo>
                    <a:pt x="4343" y="149735"/>
                  </a:lnTo>
                  <a:lnTo>
                    <a:pt x="0" y="93983"/>
                  </a:lnTo>
                  <a:lnTo>
                    <a:pt x="1588" y="54278"/>
                  </a:lnTo>
                  <a:lnTo>
                    <a:pt x="10251" y="35056"/>
                  </a:lnTo>
                  <a:lnTo>
                    <a:pt x="39460" y="11082"/>
                  </a:lnTo>
                  <a:lnTo>
                    <a:pt x="64518" y="2600"/>
                  </a:lnTo>
                  <a:lnTo>
                    <a:pt x="90082" y="0"/>
                  </a:lnTo>
                  <a:lnTo>
                    <a:pt x="135802" y="6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63751" y="2105699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10528"/>
                  </a:moveTo>
                  <a:lnTo>
                    <a:pt x="130631" y="16118"/>
                  </a:lnTo>
                  <a:lnTo>
                    <a:pt x="97847" y="14004"/>
                  </a:lnTo>
                  <a:lnTo>
                    <a:pt x="46017" y="39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35356" y="2116227"/>
              <a:ext cx="115781" cy="108886"/>
            </a:xfrm>
            <a:custGeom>
              <a:avLst/>
              <a:gdLst/>
              <a:ahLst/>
              <a:cxnLst/>
              <a:rect l="0" t="0" r="0" b="0"/>
              <a:pathLst>
                <a:path w="115781" h="108886">
                  <a:moveTo>
                    <a:pt x="70550" y="0"/>
                  </a:moveTo>
                  <a:lnTo>
                    <a:pt x="26588" y="14655"/>
                  </a:lnTo>
                  <a:lnTo>
                    <a:pt x="12797" y="27571"/>
                  </a:lnTo>
                  <a:lnTo>
                    <a:pt x="7481" y="35928"/>
                  </a:lnTo>
                  <a:lnTo>
                    <a:pt x="0" y="70047"/>
                  </a:lnTo>
                  <a:lnTo>
                    <a:pt x="2460" y="79454"/>
                  </a:lnTo>
                  <a:lnTo>
                    <a:pt x="7609" y="86895"/>
                  </a:lnTo>
                  <a:lnTo>
                    <a:pt x="22689" y="98282"/>
                  </a:lnTo>
                  <a:lnTo>
                    <a:pt x="41090" y="107242"/>
                  </a:lnTo>
                  <a:lnTo>
                    <a:pt x="60966" y="108885"/>
                  </a:lnTo>
                  <a:lnTo>
                    <a:pt x="80329" y="104545"/>
                  </a:lnTo>
                  <a:lnTo>
                    <a:pt x="96733" y="94818"/>
                  </a:lnTo>
                  <a:lnTo>
                    <a:pt x="108703" y="79576"/>
                  </a:lnTo>
                  <a:lnTo>
                    <a:pt x="113533" y="70599"/>
                  </a:lnTo>
                  <a:lnTo>
                    <a:pt x="115780" y="51265"/>
                  </a:lnTo>
                  <a:lnTo>
                    <a:pt x="112664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00663" y="2074114"/>
              <a:ext cx="94757" cy="130109"/>
            </a:xfrm>
            <a:custGeom>
              <a:avLst/>
              <a:gdLst/>
              <a:ahLst/>
              <a:cxnLst/>
              <a:rect l="0" t="0" r="0" b="0"/>
              <a:pathLst>
                <a:path w="94757" h="130109">
                  <a:moveTo>
                    <a:pt x="0" y="73699"/>
                  </a:moveTo>
                  <a:lnTo>
                    <a:pt x="31237" y="130108"/>
                  </a:lnTo>
                  <a:lnTo>
                    <a:pt x="11681" y="107210"/>
                  </a:lnTo>
                  <a:lnTo>
                    <a:pt x="8957" y="98380"/>
                  </a:lnTo>
                  <a:lnTo>
                    <a:pt x="10712" y="64764"/>
                  </a:lnTo>
                  <a:lnTo>
                    <a:pt x="15679" y="42822"/>
                  </a:lnTo>
                  <a:lnTo>
                    <a:pt x="20981" y="34397"/>
                  </a:lnTo>
                  <a:lnTo>
                    <a:pt x="36231" y="2191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29083" y="2031632"/>
              <a:ext cx="119236" cy="165739"/>
            </a:xfrm>
            <a:custGeom>
              <a:avLst/>
              <a:gdLst/>
              <a:ahLst/>
              <a:cxnLst/>
              <a:rect l="0" t="0" r="0" b="0"/>
              <a:pathLst>
                <a:path w="119236" h="165739">
                  <a:moveTo>
                    <a:pt x="3248" y="95124"/>
                  </a:moveTo>
                  <a:lnTo>
                    <a:pt x="45940" y="92005"/>
                  </a:lnTo>
                  <a:lnTo>
                    <a:pt x="77119" y="80552"/>
                  </a:lnTo>
                  <a:lnTo>
                    <a:pt x="113506" y="55721"/>
                  </a:lnTo>
                  <a:lnTo>
                    <a:pt x="117698" y="47798"/>
                  </a:lnTo>
                  <a:lnTo>
                    <a:pt x="119235" y="29637"/>
                  </a:lnTo>
                  <a:lnTo>
                    <a:pt x="115668" y="21050"/>
                  </a:lnTo>
                  <a:lnTo>
                    <a:pt x="102346" y="5270"/>
                  </a:lnTo>
                  <a:lnTo>
                    <a:pt x="92710" y="1297"/>
                  </a:lnTo>
                  <a:lnTo>
                    <a:pt x="69525" y="0"/>
                  </a:lnTo>
                  <a:lnTo>
                    <a:pt x="49862" y="6443"/>
                  </a:lnTo>
                  <a:lnTo>
                    <a:pt x="18175" y="29644"/>
                  </a:lnTo>
                  <a:lnTo>
                    <a:pt x="2082" y="55445"/>
                  </a:lnTo>
                  <a:lnTo>
                    <a:pt x="0" y="75150"/>
                  </a:lnTo>
                  <a:lnTo>
                    <a:pt x="8196" y="116395"/>
                  </a:lnTo>
                  <a:lnTo>
                    <a:pt x="23301" y="142241"/>
                  </a:lnTo>
                  <a:lnTo>
                    <a:pt x="39067" y="154279"/>
                  </a:lnTo>
                  <a:lnTo>
                    <a:pt x="58942" y="162360"/>
                  </a:lnTo>
                  <a:lnTo>
                    <a:pt x="92930" y="165738"/>
                  </a:lnTo>
                  <a:lnTo>
                    <a:pt x="119062" y="158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18083" y="2065776"/>
              <a:ext cx="172218" cy="140456"/>
            </a:xfrm>
            <a:custGeom>
              <a:avLst/>
              <a:gdLst/>
              <a:ahLst/>
              <a:cxnLst/>
              <a:rect l="0" t="0" r="0" b="0"/>
              <a:pathLst>
                <a:path w="172218" h="140456">
                  <a:moveTo>
                    <a:pt x="98518" y="71509"/>
                  </a:moveTo>
                  <a:lnTo>
                    <a:pt x="109696" y="54741"/>
                  </a:lnTo>
                  <a:lnTo>
                    <a:pt x="112065" y="37150"/>
                  </a:lnTo>
                  <a:lnTo>
                    <a:pt x="111058" y="27546"/>
                  </a:lnTo>
                  <a:lnTo>
                    <a:pt x="100582" y="10636"/>
                  </a:lnTo>
                  <a:lnTo>
                    <a:pt x="92875" y="2851"/>
                  </a:lnTo>
                  <a:lnTo>
                    <a:pt x="84227" y="0"/>
                  </a:lnTo>
                  <a:lnTo>
                    <a:pt x="65260" y="3072"/>
                  </a:lnTo>
                  <a:lnTo>
                    <a:pt x="34851" y="17956"/>
                  </a:lnTo>
                  <a:lnTo>
                    <a:pt x="20309" y="33670"/>
                  </a:lnTo>
                  <a:lnTo>
                    <a:pt x="1441" y="72353"/>
                  </a:lnTo>
                  <a:lnTo>
                    <a:pt x="0" y="92941"/>
                  </a:lnTo>
                  <a:lnTo>
                    <a:pt x="4429" y="112620"/>
                  </a:lnTo>
                  <a:lnTo>
                    <a:pt x="14197" y="129165"/>
                  </a:lnTo>
                  <a:lnTo>
                    <a:pt x="22417" y="134512"/>
                  </a:lnTo>
                  <a:lnTo>
                    <a:pt x="44028" y="140455"/>
                  </a:lnTo>
                  <a:lnTo>
                    <a:pt x="52833" y="138529"/>
                  </a:lnTo>
                  <a:lnTo>
                    <a:pt x="59872" y="133737"/>
                  </a:lnTo>
                  <a:lnTo>
                    <a:pt x="85165" y="95239"/>
                  </a:lnTo>
                  <a:lnTo>
                    <a:pt x="101946" y="57999"/>
                  </a:lnTo>
                  <a:lnTo>
                    <a:pt x="101973" y="58992"/>
                  </a:lnTo>
                  <a:lnTo>
                    <a:pt x="100821" y="63164"/>
                  </a:lnTo>
                  <a:lnTo>
                    <a:pt x="105781" y="77159"/>
                  </a:lnTo>
                  <a:lnTo>
                    <a:pt x="116953" y="93907"/>
                  </a:lnTo>
                  <a:lnTo>
                    <a:pt x="133618" y="109149"/>
                  </a:lnTo>
                  <a:lnTo>
                    <a:pt x="141805" y="112980"/>
                  </a:lnTo>
                  <a:lnTo>
                    <a:pt x="172217" y="113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39694" y="2054520"/>
              <a:ext cx="119063" cy="149729"/>
            </a:xfrm>
            <a:custGeom>
              <a:avLst/>
              <a:gdLst/>
              <a:ahLst/>
              <a:cxnLst/>
              <a:rect l="0" t="0" r="0" b="0"/>
              <a:pathLst>
                <a:path w="119063" h="149729">
                  <a:moveTo>
                    <a:pt x="119062" y="9065"/>
                  </a:moveTo>
                  <a:lnTo>
                    <a:pt x="81584" y="732"/>
                  </a:lnTo>
                  <a:lnTo>
                    <a:pt x="69510" y="0"/>
                  </a:lnTo>
                  <a:lnTo>
                    <a:pt x="49856" y="5426"/>
                  </a:lnTo>
                  <a:lnTo>
                    <a:pt x="18174" y="27974"/>
                  </a:lnTo>
                  <a:lnTo>
                    <a:pt x="6763" y="47495"/>
                  </a:lnTo>
                  <a:lnTo>
                    <a:pt x="2082" y="59251"/>
                  </a:lnTo>
                  <a:lnTo>
                    <a:pt x="0" y="84792"/>
                  </a:lnTo>
                  <a:lnTo>
                    <a:pt x="4145" y="110572"/>
                  </a:lnTo>
                  <a:lnTo>
                    <a:pt x="13785" y="133728"/>
                  </a:lnTo>
                  <a:lnTo>
                    <a:pt x="21972" y="141307"/>
                  </a:lnTo>
                  <a:lnTo>
                    <a:pt x="43545" y="149728"/>
                  </a:lnTo>
                  <a:lnTo>
                    <a:pt x="65612" y="147231"/>
                  </a:lnTo>
                  <a:lnTo>
                    <a:pt x="85948" y="138322"/>
                  </a:lnTo>
                  <a:lnTo>
                    <a:pt x="119062" y="114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11399" y="1863544"/>
              <a:ext cx="168457" cy="305327"/>
            </a:xfrm>
            <a:custGeom>
              <a:avLst/>
              <a:gdLst/>
              <a:ahLst/>
              <a:cxnLst/>
              <a:rect l="0" t="0" r="0" b="0"/>
              <a:pathLst>
                <a:path w="168457" h="305327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6788" y="175727"/>
                  </a:lnTo>
                  <a:lnTo>
                    <a:pt x="20962" y="224552"/>
                  </a:lnTo>
                  <a:lnTo>
                    <a:pt x="32260" y="280445"/>
                  </a:lnTo>
                  <a:lnTo>
                    <a:pt x="36564" y="296608"/>
                  </a:lnTo>
                  <a:lnTo>
                    <a:pt x="36075" y="296004"/>
                  </a:lnTo>
                  <a:lnTo>
                    <a:pt x="34578" y="292093"/>
                  </a:lnTo>
                  <a:lnTo>
                    <a:pt x="32472" y="264230"/>
                  </a:lnTo>
                  <a:lnTo>
                    <a:pt x="38219" y="242608"/>
                  </a:lnTo>
                  <a:lnTo>
                    <a:pt x="49741" y="222469"/>
                  </a:lnTo>
                  <a:lnTo>
                    <a:pt x="66560" y="205720"/>
                  </a:lnTo>
                  <a:lnTo>
                    <a:pt x="75959" y="201487"/>
                  </a:lnTo>
                  <a:lnTo>
                    <a:pt x="95760" y="199904"/>
                  </a:lnTo>
                  <a:lnTo>
                    <a:pt x="126639" y="211179"/>
                  </a:lnTo>
                  <a:lnTo>
                    <a:pt x="141292" y="226048"/>
                  </a:lnTo>
                  <a:lnTo>
                    <a:pt x="160231" y="264190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95710" y="1968829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115813" y="0"/>
                  </a:moveTo>
                  <a:lnTo>
                    <a:pt x="100172" y="17980"/>
                  </a:lnTo>
                  <a:lnTo>
                    <a:pt x="68971" y="74353"/>
                  </a:lnTo>
                  <a:lnTo>
                    <a:pt x="27969" y="136927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85181" y="200041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52540" y="55659"/>
                  </a:lnTo>
                  <a:lnTo>
                    <a:pt x="101769" y="117454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958922" y="2021471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106321" y="1979357"/>
              <a:ext cx="136872" cy="175244"/>
            </a:xfrm>
            <a:custGeom>
              <a:avLst/>
              <a:gdLst/>
              <a:ahLst/>
              <a:cxnLst/>
              <a:rect l="0" t="0" r="0" b="0"/>
              <a:pathLst>
                <a:path w="136872" h="175244">
                  <a:moveTo>
                    <a:pt x="0" y="0"/>
                  </a:moveTo>
                  <a:lnTo>
                    <a:pt x="17958" y="61111"/>
                  </a:lnTo>
                  <a:lnTo>
                    <a:pt x="40738" y="115542"/>
                  </a:lnTo>
                  <a:lnTo>
                    <a:pt x="71841" y="173372"/>
                  </a:lnTo>
                  <a:lnTo>
                    <a:pt x="78310" y="175243"/>
                  </a:lnTo>
                  <a:lnTo>
                    <a:pt x="84962" y="172980"/>
                  </a:lnTo>
                  <a:lnTo>
                    <a:pt x="91736" y="167963"/>
                  </a:lnTo>
                  <a:lnTo>
                    <a:pt x="102383" y="146790"/>
                  </a:lnTo>
                  <a:lnTo>
                    <a:pt x="111834" y="101985"/>
                  </a:lnTo>
                  <a:lnTo>
                    <a:pt x="120617" y="4562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03409" y="2007680"/>
              <a:ext cx="192468" cy="132065"/>
            </a:xfrm>
            <a:custGeom>
              <a:avLst/>
              <a:gdLst/>
              <a:ahLst/>
              <a:cxnLst/>
              <a:rect l="0" t="0" r="0" b="0"/>
              <a:pathLst>
                <a:path w="192468" h="132065">
                  <a:moveTo>
                    <a:pt x="108239" y="34848"/>
                  </a:moveTo>
                  <a:lnTo>
                    <a:pt x="102650" y="18081"/>
                  </a:lnTo>
                  <a:lnTo>
                    <a:pt x="90547" y="6729"/>
                  </a:lnTo>
                  <a:lnTo>
                    <a:pt x="82406" y="2064"/>
                  </a:lnTo>
                  <a:lnTo>
                    <a:pt x="60882" y="0"/>
                  </a:lnTo>
                  <a:lnTo>
                    <a:pt x="48592" y="1088"/>
                  </a:lnTo>
                  <a:lnTo>
                    <a:pt x="28696" y="11655"/>
                  </a:lnTo>
                  <a:lnTo>
                    <a:pt x="13225" y="28049"/>
                  </a:lnTo>
                  <a:lnTo>
                    <a:pt x="2450" y="47034"/>
                  </a:lnTo>
                  <a:lnTo>
                    <a:pt x="0" y="67170"/>
                  </a:lnTo>
                  <a:lnTo>
                    <a:pt x="7959" y="108693"/>
                  </a:lnTo>
                  <a:lnTo>
                    <a:pt x="13310" y="116833"/>
                  </a:lnTo>
                  <a:lnTo>
                    <a:pt x="28613" y="128998"/>
                  </a:lnTo>
                  <a:lnTo>
                    <a:pt x="47114" y="132064"/>
                  </a:lnTo>
                  <a:lnTo>
                    <a:pt x="56960" y="131244"/>
                  </a:lnTo>
                  <a:lnTo>
                    <a:pt x="74140" y="120975"/>
                  </a:lnTo>
                  <a:lnTo>
                    <a:pt x="88404" y="104712"/>
                  </a:lnTo>
                  <a:lnTo>
                    <a:pt x="112409" y="52059"/>
                  </a:lnTo>
                  <a:lnTo>
                    <a:pt x="110872" y="57705"/>
                  </a:lnTo>
                  <a:lnTo>
                    <a:pt x="115648" y="71913"/>
                  </a:lnTo>
                  <a:lnTo>
                    <a:pt x="137779" y="104041"/>
                  </a:lnTo>
                  <a:lnTo>
                    <a:pt x="163394" y="120210"/>
                  </a:lnTo>
                  <a:lnTo>
                    <a:pt x="192467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37989" y="1831958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9786"/>
                  </a:lnTo>
                  <a:lnTo>
                    <a:pt x="21331" y="228902"/>
                  </a:lnTo>
                  <a:lnTo>
                    <a:pt x="35149" y="290100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43274" y="1989886"/>
              <a:ext cx="124609" cy="179557"/>
            </a:xfrm>
            <a:custGeom>
              <a:avLst/>
              <a:gdLst/>
              <a:ahLst/>
              <a:cxnLst/>
              <a:rect l="0" t="0" r="0" b="0"/>
              <a:pathLst>
                <a:path w="124609" h="179557">
                  <a:moveTo>
                    <a:pt x="0" y="21057"/>
                  </a:moveTo>
                  <a:lnTo>
                    <a:pt x="0" y="69987"/>
                  </a:lnTo>
                  <a:lnTo>
                    <a:pt x="5590" y="123529"/>
                  </a:lnTo>
                  <a:lnTo>
                    <a:pt x="20244" y="157093"/>
                  </a:lnTo>
                  <a:lnTo>
                    <a:pt x="35903" y="172375"/>
                  </a:lnTo>
                  <a:lnTo>
                    <a:pt x="44993" y="178087"/>
                  </a:lnTo>
                  <a:lnTo>
                    <a:pt x="54562" y="179556"/>
                  </a:lnTo>
                  <a:lnTo>
                    <a:pt x="74552" y="174949"/>
                  </a:lnTo>
                  <a:lnTo>
                    <a:pt x="92016" y="158863"/>
                  </a:lnTo>
                  <a:lnTo>
                    <a:pt x="116702" y="115998"/>
                  </a:lnTo>
                  <a:lnTo>
                    <a:pt x="124438" y="65330"/>
                  </a:lnTo>
                  <a:lnTo>
                    <a:pt x="124608" y="2767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25143" y="1962316"/>
              <a:ext cx="281386" cy="195638"/>
            </a:xfrm>
            <a:custGeom>
              <a:avLst/>
              <a:gdLst/>
              <a:ahLst/>
              <a:cxnLst/>
              <a:rect l="0" t="0" r="0" b="0"/>
              <a:pathLst>
                <a:path w="281386" h="195638">
                  <a:moveTo>
                    <a:pt x="7644" y="90741"/>
                  </a:moveTo>
                  <a:lnTo>
                    <a:pt x="71072" y="106359"/>
                  </a:lnTo>
                  <a:lnTo>
                    <a:pt x="123491" y="96581"/>
                  </a:lnTo>
                  <a:lnTo>
                    <a:pt x="149464" y="81293"/>
                  </a:lnTo>
                  <a:lnTo>
                    <a:pt x="161532" y="65485"/>
                  </a:lnTo>
                  <a:lnTo>
                    <a:pt x="166388" y="56356"/>
                  </a:lnTo>
                  <a:lnTo>
                    <a:pt x="167286" y="47930"/>
                  </a:lnTo>
                  <a:lnTo>
                    <a:pt x="162044" y="32329"/>
                  </a:lnTo>
                  <a:lnTo>
                    <a:pt x="145939" y="10393"/>
                  </a:lnTo>
                  <a:lnTo>
                    <a:pt x="126820" y="2388"/>
                  </a:lnTo>
                  <a:lnTo>
                    <a:pt x="103895" y="0"/>
                  </a:lnTo>
                  <a:lnTo>
                    <a:pt x="82008" y="2838"/>
                  </a:lnTo>
                  <a:lnTo>
                    <a:pt x="49955" y="16602"/>
                  </a:lnTo>
                  <a:lnTo>
                    <a:pt x="23821" y="35499"/>
                  </a:lnTo>
                  <a:lnTo>
                    <a:pt x="6848" y="61504"/>
                  </a:lnTo>
                  <a:lnTo>
                    <a:pt x="0" y="102615"/>
                  </a:lnTo>
                  <a:lnTo>
                    <a:pt x="3560" y="140663"/>
                  </a:lnTo>
                  <a:lnTo>
                    <a:pt x="15188" y="160111"/>
                  </a:lnTo>
                  <a:lnTo>
                    <a:pt x="32054" y="175384"/>
                  </a:lnTo>
                  <a:lnTo>
                    <a:pt x="51248" y="186072"/>
                  </a:lnTo>
                  <a:lnTo>
                    <a:pt x="100572" y="194059"/>
                  </a:lnTo>
                  <a:lnTo>
                    <a:pt x="158495" y="195637"/>
                  </a:lnTo>
                  <a:lnTo>
                    <a:pt x="189333" y="193513"/>
                  </a:lnTo>
                  <a:lnTo>
                    <a:pt x="248769" y="172284"/>
                  </a:lnTo>
                  <a:lnTo>
                    <a:pt x="281385" y="164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4" name="Straight Connector 123"/>
          <p:cNvCxnSpPr/>
          <p:nvPr/>
        </p:nvCxnSpPr>
        <p:spPr>
          <a:xfrm>
            <a:off x="5580126" y="2755900"/>
            <a:ext cx="0" cy="3087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flipH="1">
            <a:off x="3337559" y="2768600"/>
            <a:ext cx="2225041" cy="3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3316478" y="2779522"/>
            <a:ext cx="0" cy="3095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>
            <a:off x="3316478" y="5864352"/>
            <a:ext cx="22741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4529454" y="2755900"/>
            <a:ext cx="0" cy="31045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flipH="1">
            <a:off x="3337559" y="3179572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/>
          <p:cNvCxnSpPr/>
          <p:nvPr/>
        </p:nvCxnSpPr>
        <p:spPr>
          <a:xfrm flipH="1">
            <a:off x="3324859" y="3772027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H="1">
            <a:off x="3327019" y="4383659"/>
            <a:ext cx="22425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H="1">
            <a:off x="3362959" y="5136896"/>
            <a:ext cx="22109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Group 136"/>
          <p:cNvGrpSpPr/>
          <p:nvPr/>
        </p:nvGrpSpPr>
        <p:grpSpPr>
          <a:xfrm>
            <a:off x="3948186" y="2842694"/>
            <a:ext cx="1126550" cy="294799"/>
            <a:chOff x="3948186" y="2842694"/>
            <a:chExt cx="1126550" cy="294799"/>
          </a:xfrm>
        </p:grpSpPr>
        <p:sp>
          <p:nvSpPr>
            <p:cNvPr id="133" name="Freeform 132"/>
            <p:cNvSpPr/>
            <p:nvPr/>
          </p:nvSpPr>
          <p:spPr>
            <a:xfrm>
              <a:off x="3969243" y="2842694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44410" y="17981"/>
                  </a:lnTo>
                  <a:lnTo>
                    <a:pt x="101821" y="73184"/>
                  </a:lnTo>
                  <a:lnTo>
                    <a:pt x="52646" y="129226"/>
                  </a:lnTo>
                  <a:lnTo>
                    <a:pt x="18718" y="16861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48186" y="2853222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22839" y="143889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85223" y="2874279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2661" y="60874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85223" y="2874279"/>
              <a:ext cx="189513" cy="263214"/>
            </a:xfrm>
            <a:custGeom>
              <a:avLst/>
              <a:gdLst/>
              <a:ahLst/>
              <a:cxnLst/>
              <a:rect l="0" t="0" r="0" b="0"/>
              <a:pathLst>
                <a:path w="189513" h="263214">
                  <a:moveTo>
                    <a:pt x="189512" y="0"/>
                  </a:moveTo>
                  <a:lnTo>
                    <a:pt x="151139" y="29309"/>
                  </a:lnTo>
                  <a:lnTo>
                    <a:pt x="124047" y="64801"/>
                  </a:lnTo>
                  <a:lnTo>
                    <a:pt x="90275" y="126485"/>
                  </a:lnTo>
                  <a:lnTo>
                    <a:pt x="49047" y="189526"/>
                  </a:lnTo>
                  <a:lnTo>
                    <a:pt x="9351" y="2491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748145" y="3354605"/>
            <a:ext cx="452726" cy="325984"/>
            <a:chOff x="3748145" y="3354605"/>
            <a:chExt cx="452726" cy="325984"/>
          </a:xfrm>
        </p:grpSpPr>
        <p:sp>
          <p:nvSpPr>
            <p:cNvPr id="138" name="Freeform 137"/>
            <p:cNvSpPr/>
            <p:nvPr/>
          </p:nvSpPr>
          <p:spPr>
            <a:xfrm>
              <a:off x="3748145" y="34849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69191" y="3354605"/>
              <a:ext cx="231680" cy="325984"/>
            </a:xfrm>
            <a:custGeom>
              <a:avLst/>
              <a:gdLst/>
              <a:ahLst/>
              <a:cxnLst/>
              <a:rect l="0" t="0" r="0" b="0"/>
              <a:pathLst>
                <a:path w="231680" h="325984">
                  <a:moveTo>
                    <a:pt x="10581" y="46099"/>
                  </a:moveTo>
                  <a:lnTo>
                    <a:pt x="21759" y="29332"/>
                  </a:lnTo>
                  <a:lnTo>
                    <a:pt x="36606" y="17980"/>
                  </a:lnTo>
                  <a:lnTo>
                    <a:pt x="74733" y="1161"/>
                  </a:lnTo>
                  <a:lnTo>
                    <a:pt x="95245" y="0"/>
                  </a:lnTo>
                  <a:lnTo>
                    <a:pt x="114889" y="4554"/>
                  </a:lnTo>
                  <a:lnTo>
                    <a:pt x="131419" y="14377"/>
                  </a:lnTo>
                  <a:lnTo>
                    <a:pt x="153880" y="38650"/>
                  </a:lnTo>
                  <a:lnTo>
                    <a:pt x="169763" y="68069"/>
                  </a:lnTo>
                  <a:lnTo>
                    <a:pt x="177205" y="125092"/>
                  </a:lnTo>
                  <a:lnTo>
                    <a:pt x="175556" y="179509"/>
                  </a:lnTo>
                  <a:lnTo>
                    <a:pt x="159861" y="242392"/>
                  </a:lnTo>
                  <a:lnTo>
                    <a:pt x="135908" y="284395"/>
                  </a:lnTo>
                  <a:lnTo>
                    <a:pt x="112445" y="308168"/>
                  </a:lnTo>
                  <a:lnTo>
                    <a:pt x="103057" y="315568"/>
                  </a:lnTo>
                  <a:lnTo>
                    <a:pt x="80147" y="323791"/>
                  </a:lnTo>
                  <a:lnTo>
                    <a:pt x="67487" y="325983"/>
                  </a:lnTo>
                  <a:lnTo>
                    <a:pt x="44061" y="322181"/>
                  </a:lnTo>
                  <a:lnTo>
                    <a:pt x="23121" y="311521"/>
                  </a:lnTo>
                  <a:lnTo>
                    <a:pt x="6016" y="295086"/>
                  </a:lnTo>
                  <a:lnTo>
                    <a:pt x="1688" y="285790"/>
                  </a:lnTo>
                  <a:lnTo>
                    <a:pt x="0" y="266102"/>
                  </a:lnTo>
                  <a:lnTo>
                    <a:pt x="6268" y="248773"/>
                  </a:lnTo>
                  <a:lnTo>
                    <a:pt x="11215" y="240877"/>
                  </a:lnTo>
                  <a:lnTo>
                    <a:pt x="26070" y="228984"/>
                  </a:lnTo>
                  <a:lnTo>
                    <a:pt x="45541" y="220968"/>
                  </a:lnTo>
                  <a:lnTo>
                    <a:pt x="81641" y="217625"/>
                  </a:lnTo>
                  <a:lnTo>
                    <a:pt x="136575" y="229460"/>
                  </a:lnTo>
                  <a:lnTo>
                    <a:pt x="200063" y="258791"/>
                  </a:lnTo>
                  <a:lnTo>
                    <a:pt x="231679" y="267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3811316" y="3948186"/>
            <a:ext cx="305327" cy="284270"/>
            <a:chOff x="3811316" y="3948186"/>
            <a:chExt cx="305327" cy="284270"/>
          </a:xfrm>
        </p:grpSpPr>
        <p:sp>
          <p:nvSpPr>
            <p:cNvPr id="141" name="Freeform 140"/>
            <p:cNvSpPr/>
            <p:nvPr/>
          </p:nvSpPr>
          <p:spPr>
            <a:xfrm>
              <a:off x="3811316" y="4079468"/>
              <a:ext cx="115814" cy="26647"/>
            </a:xfrm>
            <a:custGeom>
              <a:avLst/>
              <a:gdLst/>
              <a:ahLst/>
              <a:cxnLst/>
              <a:rect l="0" t="0" r="0" b="0"/>
              <a:pathLst>
                <a:path w="115814" h="26647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393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95585" y="394818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6175"/>
                  </a:lnTo>
                  <a:lnTo>
                    <a:pt x="10336" y="229443"/>
                  </a:lnTo>
                  <a:lnTo>
                    <a:pt x="13591" y="263735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>
            <a:off x="3896574" y="4645994"/>
            <a:ext cx="312067" cy="332721"/>
          </a:xfrm>
          <a:custGeom>
            <a:avLst/>
            <a:gdLst/>
            <a:ahLst/>
            <a:cxnLst/>
            <a:rect l="0" t="0" r="0" b="0"/>
            <a:pathLst>
              <a:path w="312067" h="332721">
                <a:moveTo>
                  <a:pt x="167426" y="18130"/>
                </a:moveTo>
                <a:lnTo>
                  <a:pt x="156247" y="6952"/>
                </a:lnTo>
                <a:lnTo>
                  <a:pt x="138281" y="1463"/>
                </a:lnTo>
                <a:lnTo>
                  <a:pt x="126939" y="0"/>
                </a:lnTo>
                <a:lnTo>
                  <a:pt x="104978" y="4613"/>
                </a:lnTo>
                <a:lnTo>
                  <a:pt x="52877" y="27095"/>
                </a:lnTo>
                <a:lnTo>
                  <a:pt x="36187" y="43172"/>
                </a:lnTo>
                <a:lnTo>
                  <a:pt x="19226" y="77542"/>
                </a:lnTo>
                <a:lnTo>
                  <a:pt x="4184" y="131078"/>
                </a:lnTo>
                <a:lnTo>
                  <a:pt x="0" y="186713"/>
                </a:lnTo>
                <a:lnTo>
                  <a:pt x="1767" y="214718"/>
                </a:lnTo>
                <a:lnTo>
                  <a:pt x="15916" y="254453"/>
                </a:lnTo>
                <a:lnTo>
                  <a:pt x="36096" y="282084"/>
                </a:lnTo>
                <a:lnTo>
                  <a:pt x="78338" y="319582"/>
                </a:lnTo>
                <a:lnTo>
                  <a:pt x="102485" y="327584"/>
                </a:lnTo>
                <a:lnTo>
                  <a:pt x="165646" y="332720"/>
                </a:lnTo>
                <a:lnTo>
                  <a:pt x="205893" y="328021"/>
                </a:lnTo>
                <a:lnTo>
                  <a:pt x="240045" y="313630"/>
                </a:lnTo>
                <a:lnTo>
                  <a:pt x="266801" y="294549"/>
                </a:lnTo>
                <a:lnTo>
                  <a:pt x="289547" y="268488"/>
                </a:lnTo>
                <a:lnTo>
                  <a:pt x="305515" y="232950"/>
                </a:lnTo>
                <a:lnTo>
                  <a:pt x="312066" y="192785"/>
                </a:lnTo>
                <a:lnTo>
                  <a:pt x="305874" y="145696"/>
                </a:lnTo>
                <a:lnTo>
                  <a:pt x="295535" y="114419"/>
                </a:lnTo>
                <a:lnTo>
                  <a:pt x="259411" y="69357"/>
                </a:lnTo>
                <a:lnTo>
                  <a:pt x="220068" y="3918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4053471" y="5295834"/>
            <a:ext cx="21058" cy="315856"/>
          </a:xfrm>
          <a:custGeom>
            <a:avLst/>
            <a:gdLst/>
            <a:ahLst/>
            <a:cxnLst/>
            <a:rect l="0" t="0" r="0" b="0"/>
            <a:pathLst>
              <a:path w="21058" h="315856">
                <a:moveTo>
                  <a:pt x="0" y="0"/>
                </a:moveTo>
                <a:lnTo>
                  <a:pt x="0" y="48931"/>
                </a:lnTo>
                <a:lnTo>
                  <a:pt x="5589" y="102472"/>
                </a:lnTo>
                <a:lnTo>
                  <a:pt x="9065" y="152805"/>
                </a:lnTo>
                <a:lnTo>
                  <a:pt x="17475" y="215884"/>
                </a:lnTo>
                <a:lnTo>
                  <a:pt x="20350" y="273404"/>
                </a:lnTo>
                <a:lnTo>
                  <a:pt x="21057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4835500" y="3369119"/>
            <a:ext cx="273986" cy="260421"/>
          </a:xfrm>
          <a:custGeom>
            <a:avLst/>
            <a:gdLst/>
            <a:ahLst/>
            <a:cxnLst/>
            <a:rect l="0" t="0" r="0" b="0"/>
            <a:pathLst>
              <a:path w="273986" h="260421">
                <a:moveTo>
                  <a:pt x="165536" y="31585"/>
                </a:moveTo>
                <a:lnTo>
                  <a:pt x="154357" y="20407"/>
                </a:lnTo>
                <a:lnTo>
                  <a:pt x="136391" y="14919"/>
                </a:lnTo>
                <a:lnTo>
                  <a:pt x="112808" y="13650"/>
                </a:lnTo>
                <a:lnTo>
                  <a:pt x="51329" y="25440"/>
                </a:lnTo>
                <a:lnTo>
                  <a:pt x="24202" y="40943"/>
                </a:lnTo>
                <a:lnTo>
                  <a:pt x="11864" y="59921"/>
                </a:lnTo>
                <a:lnTo>
                  <a:pt x="3651" y="83953"/>
                </a:lnTo>
                <a:lnTo>
                  <a:pt x="0" y="110232"/>
                </a:lnTo>
                <a:lnTo>
                  <a:pt x="4617" y="134390"/>
                </a:lnTo>
                <a:lnTo>
                  <a:pt x="26645" y="184083"/>
                </a:lnTo>
                <a:lnTo>
                  <a:pt x="76466" y="237553"/>
                </a:lnTo>
                <a:lnTo>
                  <a:pt x="104050" y="253790"/>
                </a:lnTo>
                <a:lnTo>
                  <a:pt x="140039" y="260420"/>
                </a:lnTo>
                <a:lnTo>
                  <a:pt x="174749" y="256796"/>
                </a:lnTo>
                <a:lnTo>
                  <a:pt x="207260" y="242724"/>
                </a:lnTo>
                <a:lnTo>
                  <a:pt x="233531" y="218147"/>
                </a:lnTo>
                <a:lnTo>
                  <a:pt x="267412" y="159734"/>
                </a:lnTo>
                <a:lnTo>
                  <a:pt x="273985" y="137673"/>
                </a:lnTo>
                <a:lnTo>
                  <a:pt x="271109" y="105523"/>
                </a:lnTo>
                <a:lnTo>
                  <a:pt x="261678" y="73770"/>
                </a:lnTo>
                <a:lnTo>
                  <a:pt x="250769" y="52674"/>
                </a:lnTo>
                <a:lnTo>
                  <a:pt x="231884" y="37838"/>
                </a:lnTo>
                <a:lnTo>
                  <a:pt x="176483" y="14862"/>
                </a:lnTo>
                <a:lnTo>
                  <a:pt x="13395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5022527" y="4064000"/>
            <a:ext cx="10095" cy="168456"/>
          </a:xfrm>
          <a:custGeom>
            <a:avLst/>
            <a:gdLst/>
            <a:ahLst/>
            <a:cxnLst/>
            <a:rect l="0" t="0" r="0" b="0"/>
            <a:pathLst>
              <a:path w="10095" h="168456">
                <a:moveTo>
                  <a:pt x="10094" y="0"/>
                </a:moveTo>
                <a:lnTo>
                  <a:pt x="1761" y="48931"/>
                </a:lnTo>
                <a:lnTo>
                  <a:pt x="0" y="108061"/>
                </a:lnTo>
                <a:lnTo>
                  <a:pt x="10094" y="1684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4952819" y="4619643"/>
            <a:ext cx="237731" cy="387536"/>
          </a:xfrm>
          <a:custGeom>
            <a:avLst/>
            <a:gdLst/>
            <a:ahLst/>
            <a:cxnLst/>
            <a:rect l="0" t="0" r="0" b="0"/>
            <a:pathLst>
              <a:path w="237731" h="387536">
                <a:moveTo>
                  <a:pt x="37688" y="44481"/>
                </a:moveTo>
                <a:lnTo>
                  <a:pt x="74775" y="9734"/>
                </a:lnTo>
                <a:lnTo>
                  <a:pt x="92776" y="572"/>
                </a:lnTo>
                <a:lnTo>
                  <a:pt x="102489" y="0"/>
                </a:lnTo>
                <a:lnTo>
                  <a:pt x="122641" y="5605"/>
                </a:lnTo>
                <a:lnTo>
                  <a:pt x="140176" y="19014"/>
                </a:lnTo>
                <a:lnTo>
                  <a:pt x="154599" y="36672"/>
                </a:lnTo>
                <a:lnTo>
                  <a:pt x="164908" y="56218"/>
                </a:lnTo>
                <a:lnTo>
                  <a:pt x="172653" y="113003"/>
                </a:lnTo>
                <a:lnTo>
                  <a:pt x="173994" y="158631"/>
                </a:lnTo>
                <a:lnTo>
                  <a:pt x="173221" y="212054"/>
                </a:lnTo>
                <a:lnTo>
                  <a:pt x="163073" y="266445"/>
                </a:lnTo>
                <a:lnTo>
                  <a:pt x="145187" y="327478"/>
                </a:lnTo>
                <a:lnTo>
                  <a:pt x="126342" y="358789"/>
                </a:lnTo>
                <a:lnTo>
                  <a:pt x="108675" y="375636"/>
                </a:lnTo>
                <a:lnTo>
                  <a:pt x="86006" y="384684"/>
                </a:lnTo>
                <a:lnTo>
                  <a:pt x="61503" y="387535"/>
                </a:lnTo>
                <a:lnTo>
                  <a:pt x="38914" y="384903"/>
                </a:lnTo>
                <a:lnTo>
                  <a:pt x="20296" y="373594"/>
                </a:lnTo>
                <a:lnTo>
                  <a:pt x="12055" y="365665"/>
                </a:lnTo>
                <a:lnTo>
                  <a:pt x="2899" y="344377"/>
                </a:lnTo>
                <a:lnTo>
                  <a:pt x="0" y="320488"/>
                </a:lnTo>
                <a:lnTo>
                  <a:pt x="2611" y="298172"/>
                </a:lnTo>
                <a:lnTo>
                  <a:pt x="13910" y="279675"/>
                </a:lnTo>
                <a:lnTo>
                  <a:pt x="21836" y="271467"/>
                </a:lnTo>
                <a:lnTo>
                  <a:pt x="43121" y="262347"/>
                </a:lnTo>
                <a:lnTo>
                  <a:pt x="67009" y="259463"/>
                </a:lnTo>
                <a:lnTo>
                  <a:pt x="127207" y="270132"/>
                </a:lnTo>
                <a:lnTo>
                  <a:pt x="181930" y="274928"/>
                </a:lnTo>
                <a:lnTo>
                  <a:pt x="237730" y="27610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4969450" y="5266444"/>
            <a:ext cx="197264" cy="409874"/>
          </a:xfrm>
          <a:custGeom>
            <a:avLst/>
            <a:gdLst/>
            <a:ahLst/>
            <a:cxnLst/>
            <a:rect l="0" t="0" r="0" b="0"/>
            <a:pathLst>
              <a:path w="197264" h="409874">
                <a:moveTo>
                  <a:pt x="0" y="8333"/>
                </a:moveTo>
                <a:lnTo>
                  <a:pt x="37478" y="0"/>
                </a:lnTo>
                <a:lnTo>
                  <a:pt x="72326" y="1574"/>
                </a:lnTo>
                <a:lnTo>
                  <a:pt x="92977" y="7669"/>
                </a:lnTo>
                <a:lnTo>
                  <a:pt x="132665" y="37246"/>
                </a:lnTo>
                <a:lnTo>
                  <a:pt x="154212" y="57713"/>
                </a:lnTo>
                <a:lnTo>
                  <a:pt x="157790" y="65820"/>
                </a:lnTo>
                <a:lnTo>
                  <a:pt x="158647" y="84185"/>
                </a:lnTo>
                <a:lnTo>
                  <a:pt x="152008" y="100927"/>
                </a:lnTo>
                <a:lnTo>
                  <a:pt x="128683" y="130738"/>
                </a:lnTo>
                <a:lnTo>
                  <a:pt x="102859" y="146507"/>
                </a:lnTo>
                <a:lnTo>
                  <a:pt x="62476" y="155080"/>
                </a:lnTo>
                <a:lnTo>
                  <a:pt x="62707" y="157637"/>
                </a:lnTo>
                <a:lnTo>
                  <a:pt x="72324" y="163597"/>
                </a:lnTo>
                <a:lnTo>
                  <a:pt x="133212" y="185052"/>
                </a:lnTo>
                <a:lnTo>
                  <a:pt x="174531" y="216019"/>
                </a:lnTo>
                <a:lnTo>
                  <a:pt x="190663" y="242225"/>
                </a:lnTo>
                <a:lnTo>
                  <a:pt x="197263" y="277806"/>
                </a:lnTo>
                <a:lnTo>
                  <a:pt x="193629" y="312395"/>
                </a:lnTo>
                <a:lnTo>
                  <a:pt x="179555" y="344870"/>
                </a:lnTo>
                <a:lnTo>
                  <a:pt x="160566" y="371130"/>
                </a:lnTo>
                <a:lnTo>
                  <a:pt x="124784" y="399794"/>
                </a:lnTo>
                <a:lnTo>
                  <a:pt x="104593" y="409653"/>
                </a:lnTo>
                <a:lnTo>
                  <a:pt x="49733" y="409873"/>
                </a:lnTo>
                <a:lnTo>
                  <a:pt x="10529" y="4084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7" name="Group 166"/>
          <p:cNvGrpSpPr/>
          <p:nvPr/>
        </p:nvGrpSpPr>
        <p:grpSpPr>
          <a:xfrm>
            <a:off x="5782831" y="3211191"/>
            <a:ext cx="1149179" cy="1684561"/>
            <a:chOff x="5782831" y="3211191"/>
            <a:chExt cx="1149179" cy="1684561"/>
          </a:xfrm>
        </p:grpSpPr>
        <p:sp>
          <p:nvSpPr>
            <p:cNvPr id="150" name="Freeform 149"/>
            <p:cNvSpPr/>
            <p:nvPr/>
          </p:nvSpPr>
          <p:spPr>
            <a:xfrm>
              <a:off x="5782831" y="3211191"/>
              <a:ext cx="197356" cy="421141"/>
            </a:xfrm>
            <a:custGeom>
              <a:avLst/>
              <a:gdLst/>
              <a:ahLst/>
              <a:cxnLst/>
              <a:rect l="0" t="0" r="0" b="0"/>
              <a:pathLst>
                <a:path w="197356" h="421141">
                  <a:moveTo>
                    <a:pt x="197355" y="0"/>
                  </a:moveTo>
                  <a:lnTo>
                    <a:pt x="144650" y="19128"/>
                  </a:lnTo>
                  <a:lnTo>
                    <a:pt x="89153" y="66589"/>
                  </a:lnTo>
                  <a:lnTo>
                    <a:pt x="40096" y="126642"/>
                  </a:lnTo>
                  <a:lnTo>
                    <a:pt x="12826" y="179024"/>
                  </a:lnTo>
                  <a:lnTo>
                    <a:pt x="2430" y="211752"/>
                  </a:lnTo>
                  <a:lnTo>
                    <a:pt x="0" y="249395"/>
                  </a:lnTo>
                  <a:lnTo>
                    <a:pt x="12167" y="304894"/>
                  </a:lnTo>
                  <a:lnTo>
                    <a:pt x="33957" y="346186"/>
                  </a:lnTo>
                  <a:lnTo>
                    <a:pt x="75828" y="392646"/>
                  </a:lnTo>
                  <a:lnTo>
                    <a:pt x="107840" y="414818"/>
                  </a:lnTo>
                  <a:lnTo>
                    <a:pt x="12365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959129" y="343229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107807" y="3329770"/>
              <a:ext cx="156650" cy="284766"/>
            </a:xfrm>
            <a:custGeom>
              <a:avLst/>
              <a:gdLst/>
              <a:ahLst/>
              <a:cxnLst/>
              <a:rect l="0" t="0" r="0" b="0"/>
              <a:pathLst>
                <a:path w="156650" h="284766">
                  <a:moveTo>
                    <a:pt x="19778" y="39349"/>
                  </a:moveTo>
                  <a:lnTo>
                    <a:pt x="25367" y="22581"/>
                  </a:lnTo>
                  <a:lnTo>
                    <a:pt x="37470" y="11229"/>
                  </a:lnTo>
                  <a:lnTo>
                    <a:pt x="55717" y="3455"/>
                  </a:lnTo>
                  <a:lnTo>
                    <a:pt x="79425" y="0"/>
                  </a:lnTo>
                  <a:lnTo>
                    <a:pt x="102440" y="4703"/>
                  </a:lnTo>
                  <a:lnTo>
                    <a:pt x="113491" y="9232"/>
                  </a:lnTo>
                  <a:lnTo>
                    <a:pt x="128888" y="23624"/>
                  </a:lnTo>
                  <a:lnTo>
                    <a:pt x="148306" y="61459"/>
                  </a:lnTo>
                  <a:lnTo>
                    <a:pt x="155550" y="124640"/>
                  </a:lnTo>
                  <a:lnTo>
                    <a:pt x="150842" y="179939"/>
                  </a:lnTo>
                  <a:lnTo>
                    <a:pt x="137478" y="226347"/>
                  </a:lnTo>
                  <a:lnTo>
                    <a:pt x="118863" y="251643"/>
                  </a:lnTo>
                  <a:lnTo>
                    <a:pt x="91640" y="272787"/>
                  </a:lnTo>
                  <a:lnTo>
                    <a:pt x="71604" y="282699"/>
                  </a:lnTo>
                  <a:lnTo>
                    <a:pt x="51001" y="284765"/>
                  </a:lnTo>
                  <a:lnTo>
                    <a:pt x="30146" y="280614"/>
                  </a:lnTo>
                  <a:lnTo>
                    <a:pt x="9178" y="270970"/>
                  </a:lnTo>
                  <a:lnTo>
                    <a:pt x="3353" y="262783"/>
                  </a:lnTo>
                  <a:lnTo>
                    <a:pt x="0" y="241208"/>
                  </a:lnTo>
                  <a:lnTo>
                    <a:pt x="4253" y="233583"/>
                  </a:lnTo>
                  <a:lnTo>
                    <a:pt x="11768" y="228500"/>
                  </a:lnTo>
                  <a:lnTo>
                    <a:pt x="21457" y="225111"/>
                  </a:lnTo>
                  <a:lnTo>
                    <a:pt x="41582" y="224465"/>
                  </a:lnTo>
                  <a:lnTo>
                    <a:pt x="104072" y="239929"/>
                  </a:lnTo>
                  <a:lnTo>
                    <a:pt x="156649" y="2499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80269" y="3579689"/>
              <a:ext cx="71509" cy="105286"/>
            </a:xfrm>
            <a:custGeom>
              <a:avLst/>
              <a:gdLst/>
              <a:ahLst/>
              <a:cxnLst/>
              <a:rect l="0" t="0" r="0" b="0"/>
              <a:pathLst>
                <a:path w="71509" h="105286">
                  <a:moveTo>
                    <a:pt x="0" y="0"/>
                  </a:moveTo>
                  <a:lnTo>
                    <a:pt x="43963" y="20243"/>
                  </a:lnTo>
                  <a:lnTo>
                    <a:pt x="68658" y="44992"/>
                  </a:lnTo>
                  <a:lnTo>
                    <a:pt x="71508" y="53391"/>
                  </a:lnTo>
                  <a:lnTo>
                    <a:pt x="71069" y="61330"/>
                  </a:lnTo>
                  <a:lnTo>
                    <a:pt x="64342" y="76391"/>
                  </a:lnTo>
                  <a:lnTo>
                    <a:pt x="48570" y="95684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13211" y="3316476"/>
              <a:ext cx="259784" cy="238178"/>
            </a:xfrm>
            <a:custGeom>
              <a:avLst/>
              <a:gdLst/>
              <a:ahLst/>
              <a:cxnLst/>
              <a:rect l="0" t="0" r="0" b="0"/>
              <a:pathLst>
                <a:path w="259784" h="238178">
                  <a:moveTo>
                    <a:pt x="130271" y="21057"/>
                  </a:moveTo>
                  <a:lnTo>
                    <a:pt x="119092" y="9879"/>
                  </a:lnTo>
                  <a:lnTo>
                    <a:pt x="111120" y="7756"/>
                  </a:lnTo>
                  <a:lnTo>
                    <a:pt x="89784" y="8517"/>
                  </a:lnTo>
                  <a:lnTo>
                    <a:pt x="57053" y="21111"/>
                  </a:lnTo>
                  <a:lnTo>
                    <a:pt x="30718" y="39661"/>
                  </a:lnTo>
                  <a:lnTo>
                    <a:pt x="13686" y="65564"/>
                  </a:lnTo>
                  <a:lnTo>
                    <a:pt x="1230" y="95466"/>
                  </a:lnTo>
                  <a:lnTo>
                    <a:pt x="0" y="116129"/>
                  </a:lnTo>
                  <a:lnTo>
                    <a:pt x="8742" y="157990"/>
                  </a:lnTo>
                  <a:lnTo>
                    <a:pt x="23942" y="183942"/>
                  </a:lnTo>
                  <a:lnTo>
                    <a:pt x="63806" y="227937"/>
                  </a:lnTo>
                  <a:lnTo>
                    <a:pt x="83963" y="235836"/>
                  </a:lnTo>
                  <a:lnTo>
                    <a:pt x="107350" y="238177"/>
                  </a:lnTo>
                  <a:lnTo>
                    <a:pt x="161611" y="227132"/>
                  </a:lnTo>
                  <a:lnTo>
                    <a:pt x="202752" y="205479"/>
                  </a:lnTo>
                  <a:lnTo>
                    <a:pt x="234622" y="175553"/>
                  </a:lnTo>
                  <a:lnTo>
                    <a:pt x="248009" y="154063"/>
                  </a:lnTo>
                  <a:lnTo>
                    <a:pt x="259783" y="111419"/>
                  </a:lnTo>
                  <a:lnTo>
                    <a:pt x="258802" y="86955"/>
                  </a:lnTo>
                  <a:lnTo>
                    <a:pt x="251346" y="67503"/>
                  </a:lnTo>
                  <a:lnTo>
                    <a:pt x="227496" y="35951"/>
                  </a:lnTo>
                  <a:lnTo>
                    <a:pt x="201583" y="19881"/>
                  </a:lnTo>
                  <a:lnTo>
                    <a:pt x="1513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748767" y="3221720"/>
              <a:ext cx="183243" cy="442198"/>
            </a:xfrm>
            <a:custGeom>
              <a:avLst/>
              <a:gdLst/>
              <a:ahLst/>
              <a:cxnLst/>
              <a:rect l="0" t="0" r="0" b="0"/>
              <a:pathLst>
                <a:path w="183243" h="442198">
                  <a:moveTo>
                    <a:pt x="0" y="0"/>
                  </a:moveTo>
                  <a:lnTo>
                    <a:pt x="63428" y="35917"/>
                  </a:lnTo>
                  <a:lnTo>
                    <a:pt x="110257" y="70298"/>
                  </a:lnTo>
                  <a:lnTo>
                    <a:pt x="154238" y="126967"/>
                  </a:lnTo>
                  <a:lnTo>
                    <a:pt x="174053" y="170919"/>
                  </a:lnTo>
                  <a:lnTo>
                    <a:pt x="183242" y="216889"/>
                  </a:lnTo>
                  <a:lnTo>
                    <a:pt x="179596" y="266384"/>
                  </a:lnTo>
                  <a:lnTo>
                    <a:pt x="169937" y="310036"/>
                  </a:lnTo>
                  <a:lnTo>
                    <a:pt x="139650" y="367731"/>
                  </a:lnTo>
                  <a:lnTo>
                    <a:pt x="103754" y="409290"/>
                  </a:lnTo>
                  <a:lnTo>
                    <a:pt x="69108" y="435003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848514" y="3790259"/>
              <a:ext cx="152730" cy="421141"/>
            </a:xfrm>
            <a:custGeom>
              <a:avLst/>
              <a:gdLst/>
              <a:ahLst/>
              <a:cxnLst/>
              <a:rect l="0" t="0" r="0" b="0"/>
              <a:pathLst>
                <a:path w="152730" h="421141">
                  <a:moveTo>
                    <a:pt x="121144" y="0"/>
                  </a:moveTo>
                  <a:lnTo>
                    <a:pt x="71646" y="58563"/>
                  </a:lnTo>
                  <a:lnTo>
                    <a:pt x="39987" y="114398"/>
                  </a:lnTo>
                  <a:lnTo>
                    <a:pt x="13707" y="170609"/>
                  </a:lnTo>
                  <a:lnTo>
                    <a:pt x="3865" y="227199"/>
                  </a:lnTo>
                  <a:lnTo>
                    <a:pt x="0" y="250716"/>
                  </a:lnTo>
                  <a:lnTo>
                    <a:pt x="9986" y="305067"/>
                  </a:lnTo>
                  <a:lnTo>
                    <a:pt x="31510" y="353455"/>
                  </a:lnTo>
                  <a:lnTo>
                    <a:pt x="44652" y="371950"/>
                  </a:lnTo>
                  <a:lnTo>
                    <a:pt x="76382" y="395516"/>
                  </a:lnTo>
                  <a:lnTo>
                    <a:pt x="133418" y="411743"/>
                  </a:lnTo>
                  <a:lnTo>
                    <a:pt x="15272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90715" y="4011357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1008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211813" y="3885015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31586" y="0"/>
                  </a:moveTo>
                  <a:lnTo>
                    <a:pt x="23252" y="48931"/>
                  </a:lnTo>
                  <a:lnTo>
                    <a:pt x="21491" y="108062"/>
                  </a:lnTo>
                  <a:lnTo>
                    <a:pt x="19973" y="164802"/>
                  </a:lnTo>
                  <a:lnTo>
                    <a:pt x="9621" y="22107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338155" y="4085057"/>
              <a:ext cx="45374" cy="157928"/>
            </a:xfrm>
            <a:custGeom>
              <a:avLst/>
              <a:gdLst/>
              <a:ahLst/>
              <a:cxnLst/>
              <a:rect l="0" t="0" r="0" b="0"/>
              <a:pathLst>
                <a:path w="45374" h="157928">
                  <a:moveTo>
                    <a:pt x="10529" y="0"/>
                  </a:moveTo>
                  <a:lnTo>
                    <a:pt x="26170" y="17980"/>
                  </a:lnTo>
                  <a:lnTo>
                    <a:pt x="45373" y="64152"/>
                  </a:lnTo>
                  <a:lnTo>
                    <a:pt x="44899" y="100636"/>
                  </a:lnTo>
                  <a:lnTo>
                    <a:pt x="31761" y="135493"/>
                  </a:lnTo>
                  <a:lnTo>
                    <a:pt x="25853" y="1429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59253" y="3927129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4940" y="16768"/>
                  </a:lnTo>
                  <a:lnTo>
                    <a:pt x="5316" y="34359"/>
                  </a:lnTo>
                  <a:lnTo>
                    <a:pt x="9499" y="79836"/>
                  </a:lnTo>
                  <a:lnTo>
                    <a:pt x="3090" y="142286"/>
                  </a:lnTo>
                  <a:lnTo>
                    <a:pt x="610" y="19846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75067" y="3832373"/>
              <a:ext cx="123763" cy="431669"/>
            </a:xfrm>
            <a:custGeom>
              <a:avLst/>
              <a:gdLst/>
              <a:ahLst/>
              <a:cxnLst/>
              <a:rect l="0" t="0" r="0" b="0"/>
              <a:pathLst>
                <a:path w="123763" h="431669">
                  <a:moveTo>
                    <a:pt x="0" y="0"/>
                  </a:moveTo>
                  <a:lnTo>
                    <a:pt x="52705" y="37086"/>
                  </a:lnTo>
                  <a:lnTo>
                    <a:pt x="68658" y="55087"/>
                  </a:lnTo>
                  <a:lnTo>
                    <a:pt x="90728" y="104814"/>
                  </a:lnTo>
                  <a:lnTo>
                    <a:pt x="113284" y="166630"/>
                  </a:lnTo>
                  <a:lnTo>
                    <a:pt x="123762" y="224247"/>
                  </a:lnTo>
                  <a:lnTo>
                    <a:pt x="117427" y="280689"/>
                  </a:lnTo>
                  <a:lnTo>
                    <a:pt x="101792" y="333778"/>
                  </a:lnTo>
                  <a:lnTo>
                    <a:pt x="62864" y="396688"/>
                  </a:lnTo>
                  <a:lnTo>
                    <a:pt x="47827" y="411442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04384" y="4453554"/>
              <a:ext cx="154746" cy="421141"/>
            </a:xfrm>
            <a:custGeom>
              <a:avLst/>
              <a:gdLst/>
              <a:ahLst/>
              <a:cxnLst/>
              <a:rect l="0" t="0" r="0" b="0"/>
              <a:pathLst>
                <a:path w="154746" h="421141">
                  <a:moveTo>
                    <a:pt x="112631" y="0"/>
                  </a:moveTo>
                  <a:lnTo>
                    <a:pt x="96990" y="17981"/>
                  </a:lnTo>
                  <a:lnTo>
                    <a:pt x="62295" y="76331"/>
                  </a:lnTo>
                  <a:lnTo>
                    <a:pt x="35509" y="127858"/>
                  </a:lnTo>
                  <a:lnTo>
                    <a:pt x="14839" y="188095"/>
                  </a:lnTo>
                  <a:lnTo>
                    <a:pt x="0" y="248208"/>
                  </a:lnTo>
                  <a:lnTo>
                    <a:pt x="881" y="290352"/>
                  </a:lnTo>
                  <a:lnTo>
                    <a:pt x="6812" y="313879"/>
                  </a:lnTo>
                  <a:lnTo>
                    <a:pt x="36276" y="368237"/>
                  </a:lnTo>
                  <a:lnTo>
                    <a:pt x="52959" y="383200"/>
                  </a:lnTo>
                  <a:lnTo>
                    <a:pt x="112938" y="410054"/>
                  </a:lnTo>
                  <a:lnTo>
                    <a:pt x="15474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61431" y="4558839"/>
              <a:ext cx="254373" cy="260449"/>
            </a:xfrm>
            <a:custGeom>
              <a:avLst/>
              <a:gdLst/>
              <a:ahLst/>
              <a:cxnLst/>
              <a:rect l="0" t="0" r="0" b="0"/>
              <a:pathLst>
                <a:path w="254373" h="260449">
                  <a:moveTo>
                    <a:pt x="102983" y="10528"/>
                  </a:moveTo>
                  <a:lnTo>
                    <a:pt x="86215" y="4939"/>
                  </a:lnTo>
                  <a:lnTo>
                    <a:pt x="68624" y="5315"/>
                  </a:lnTo>
                  <a:lnTo>
                    <a:pt x="50278" y="10551"/>
                  </a:lnTo>
                  <a:lnTo>
                    <a:pt x="34325" y="20677"/>
                  </a:lnTo>
                  <a:lnTo>
                    <a:pt x="22556" y="36096"/>
                  </a:lnTo>
                  <a:lnTo>
                    <a:pt x="5468" y="74590"/>
                  </a:lnTo>
                  <a:lnTo>
                    <a:pt x="0" y="111138"/>
                  </a:lnTo>
                  <a:lnTo>
                    <a:pt x="6558" y="164240"/>
                  </a:lnTo>
                  <a:lnTo>
                    <a:pt x="16961" y="197622"/>
                  </a:lnTo>
                  <a:lnTo>
                    <a:pt x="47519" y="237865"/>
                  </a:lnTo>
                  <a:lnTo>
                    <a:pt x="73682" y="253883"/>
                  </a:lnTo>
                  <a:lnTo>
                    <a:pt x="109250" y="260448"/>
                  </a:lnTo>
                  <a:lnTo>
                    <a:pt x="132674" y="255745"/>
                  </a:lnTo>
                  <a:lnTo>
                    <a:pt x="185792" y="227134"/>
                  </a:lnTo>
                  <a:lnTo>
                    <a:pt x="225167" y="192893"/>
                  </a:lnTo>
                  <a:lnTo>
                    <a:pt x="241091" y="166338"/>
                  </a:lnTo>
                  <a:lnTo>
                    <a:pt x="253218" y="136243"/>
                  </a:lnTo>
                  <a:lnTo>
                    <a:pt x="254372" y="115534"/>
                  </a:lnTo>
                  <a:lnTo>
                    <a:pt x="249816" y="94633"/>
                  </a:lnTo>
                  <a:lnTo>
                    <a:pt x="221307" y="42098"/>
                  </a:lnTo>
                  <a:lnTo>
                    <a:pt x="204705" y="27289"/>
                  </a:lnTo>
                  <a:lnTo>
                    <a:pt x="1450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306570" y="4769409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34746" y="37086"/>
                  </a:lnTo>
                  <a:lnTo>
                    <a:pt x="43909" y="55087"/>
                  </a:lnTo>
                  <a:lnTo>
                    <a:pt x="45641" y="74786"/>
                  </a:lnTo>
                  <a:lnTo>
                    <a:pt x="41342" y="94070"/>
                  </a:lnTo>
                  <a:lnTo>
                    <a:pt x="31632" y="110439"/>
                  </a:lnTo>
                  <a:lnTo>
                    <a:pt x="19518" y="1192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461322" y="4467009"/>
              <a:ext cx="213746" cy="314919"/>
            </a:xfrm>
            <a:custGeom>
              <a:avLst/>
              <a:gdLst/>
              <a:ahLst/>
              <a:cxnLst/>
              <a:rect l="0" t="0" r="0" b="0"/>
              <a:pathLst>
                <a:path w="213746" h="314919">
                  <a:moveTo>
                    <a:pt x="13704" y="18131"/>
                  </a:moveTo>
                  <a:lnTo>
                    <a:pt x="24882" y="6952"/>
                  </a:lnTo>
                  <a:lnTo>
                    <a:pt x="42848" y="1464"/>
                  </a:lnTo>
                  <a:lnTo>
                    <a:pt x="54191" y="0"/>
                  </a:lnTo>
                  <a:lnTo>
                    <a:pt x="73032" y="4614"/>
                  </a:lnTo>
                  <a:lnTo>
                    <a:pt x="104191" y="26639"/>
                  </a:lnTo>
                  <a:lnTo>
                    <a:pt x="115532" y="46089"/>
                  </a:lnTo>
                  <a:lnTo>
                    <a:pt x="132344" y="91113"/>
                  </a:lnTo>
                  <a:lnTo>
                    <a:pt x="131289" y="149444"/>
                  </a:lnTo>
                  <a:lnTo>
                    <a:pt x="126747" y="204120"/>
                  </a:lnTo>
                  <a:lnTo>
                    <a:pt x="115048" y="238185"/>
                  </a:lnTo>
                  <a:lnTo>
                    <a:pt x="90134" y="275548"/>
                  </a:lnTo>
                  <a:lnTo>
                    <a:pt x="61513" y="304288"/>
                  </a:lnTo>
                  <a:lnTo>
                    <a:pt x="43142" y="314158"/>
                  </a:lnTo>
                  <a:lnTo>
                    <a:pt x="34499" y="314918"/>
                  </a:lnTo>
                  <a:lnTo>
                    <a:pt x="18657" y="309523"/>
                  </a:lnTo>
                  <a:lnTo>
                    <a:pt x="6937" y="296208"/>
                  </a:lnTo>
                  <a:lnTo>
                    <a:pt x="2173" y="287743"/>
                  </a:lnTo>
                  <a:lnTo>
                    <a:pt x="0" y="268980"/>
                  </a:lnTo>
                  <a:lnTo>
                    <a:pt x="1059" y="259063"/>
                  </a:lnTo>
                  <a:lnTo>
                    <a:pt x="11593" y="241805"/>
                  </a:lnTo>
                  <a:lnTo>
                    <a:pt x="19316" y="233927"/>
                  </a:lnTo>
                  <a:lnTo>
                    <a:pt x="43494" y="225174"/>
                  </a:lnTo>
                  <a:lnTo>
                    <a:pt x="71397" y="223624"/>
                  </a:lnTo>
                  <a:lnTo>
                    <a:pt x="128795" y="242301"/>
                  </a:lnTo>
                  <a:lnTo>
                    <a:pt x="182064" y="257109"/>
                  </a:lnTo>
                  <a:lnTo>
                    <a:pt x="213745" y="2602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664538" y="4453554"/>
              <a:ext cx="120459" cy="431670"/>
            </a:xfrm>
            <a:custGeom>
              <a:avLst/>
              <a:gdLst/>
              <a:ahLst/>
              <a:cxnLst/>
              <a:rect l="0" t="0" r="0" b="0"/>
              <a:pathLst>
                <a:path w="120459" h="431670">
                  <a:moveTo>
                    <a:pt x="0" y="0"/>
                  </a:moveTo>
                  <a:lnTo>
                    <a:pt x="49499" y="55087"/>
                  </a:lnTo>
                  <a:lnTo>
                    <a:pt x="85691" y="116028"/>
                  </a:lnTo>
                  <a:lnTo>
                    <a:pt x="105017" y="176818"/>
                  </a:lnTo>
                  <a:lnTo>
                    <a:pt x="120458" y="232511"/>
                  </a:lnTo>
                  <a:lnTo>
                    <a:pt x="113959" y="288257"/>
                  </a:lnTo>
                  <a:lnTo>
                    <a:pt x="101616" y="331854"/>
                  </a:lnTo>
                  <a:lnTo>
                    <a:pt x="69708" y="387719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5812927" y="5253720"/>
            <a:ext cx="797775" cy="536954"/>
            <a:chOff x="5812927" y="5253720"/>
            <a:chExt cx="797775" cy="536954"/>
          </a:xfrm>
        </p:grpSpPr>
        <p:sp>
          <p:nvSpPr>
            <p:cNvPr id="168" name="Freeform 167"/>
            <p:cNvSpPr/>
            <p:nvPr/>
          </p:nvSpPr>
          <p:spPr>
            <a:xfrm>
              <a:off x="5812927" y="5253720"/>
              <a:ext cx="114618" cy="473783"/>
            </a:xfrm>
            <a:custGeom>
              <a:avLst/>
              <a:gdLst/>
              <a:ahLst/>
              <a:cxnLst/>
              <a:rect l="0" t="0" r="0" b="0"/>
              <a:pathLst>
                <a:path w="114618" h="473783">
                  <a:moveTo>
                    <a:pt x="114617" y="0"/>
                  </a:moveTo>
                  <a:lnTo>
                    <a:pt x="85308" y="34897"/>
                  </a:lnTo>
                  <a:lnTo>
                    <a:pt x="51283" y="92997"/>
                  </a:lnTo>
                  <a:lnTo>
                    <a:pt x="17499" y="147167"/>
                  </a:lnTo>
                  <a:lnTo>
                    <a:pt x="4863" y="181255"/>
                  </a:lnTo>
                  <a:lnTo>
                    <a:pt x="0" y="240871"/>
                  </a:lnTo>
                  <a:lnTo>
                    <a:pt x="4629" y="298054"/>
                  </a:lnTo>
                  <a:lnTo>
                    <a:pt x="20166" y="357011"/>
                  </a:lnTo>
                  <a:lnTo>
                    <a:pt x="39548" y="399894"/>
                  </a:lnTo>
                  <a:lnTo>
                    <a:pt x="90524" y="459853"/>
                  </a:lnTo>
                  <a:lnTo>
                    <a:pt x="104088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995177" y="5401119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717" y="156642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148642" y="5611689"/>
              <a:ext cx="28177" cy="178985"/>
            </a:xfrm>
            <a:custGeom>
              <a:avLst/>
              <a:gdLst/>
              <a:ahLst/>
              <a:cxnLst/>
              <a:rect l="0" t="0" r="0" b="0"/>
              <a:pathLst>
                <a:path w="28177" h="178985">
                  <a:moveTo>
                    <a:pt x="0" y="0"/>
                  </a:moveTo>
                  <a:lnTo>
                    <a:pt x="9576" y="24046"/>
                  </a:lnTo>
                  <a:lnTo>
                    <a:pt x="20244" y="38373"/>
                  </a:lnTo>
                  <a:lnTo>
                    <a:pt x="26545" y="58778"/>
                  </a:lnTo>
                  <a:lnTo>
                    <a:pt x="28176" y="83445"/>
                  </a:lnTo>
                  <a:lnTo>
                    <a:pt x="16637" y="145678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327627" y="5325224"/>
              <a:ext cx="201068" cy="296994"/>
            </a:xfrm>
            <a:custGeom>
              <a:avLst/>
              <a:gdLst/>
              <a:ahLst/>
              <a:cxnLst/>
              <a:rect l="0" t="0" r="0" b="0"/>
              <a:pathLst>
                <a:path w="201068" h="296994">
                  <a:moveTo>
                    <a:pt x="0" y="65366"/>
                  </a:moveTo>
                  <a:lnTo>
                    <a:pt x="58563" y="15868"/>
                  </a:lnTo>
                  <a:lnTo>
                    <a:pt x="85981" y="657"/>
                  </a:lnTo>
                  <a:lnTo>
                    <a:pt x="94756" y="0"/>
                  </a:lnTo>
                  <a:lnTo>
                    <a:pt x="110743" y="5509"/>
                  </a:lnTo>
                  <a:lnTo>
                    <a:pt x="132898" y="21765"/>
                  </a:lnTo>
                  <a:lnTo>
                    <a:pt x="140954" y="44038"/>
                  </a:lnTo>
                  <a:lnTo>
                    <a:pt x="142195" y="71095"/>
                  </a:lnTo>
                  <a:lnTo>
                    <a:pt x="134947" y="94818"/>
                  </a:lnTo>
                  <a:lnTo>
                    <a:pt x="111230" y="130239"/>
                  </a:lnTo>
                  <a:lnTo>
                    <a:pt x="89759" y="151398"/>
                  </a:lnTo>
                  <a:lnTo>
                    <a:pt x="41455" y="173474"/>
                  </a:lnTo>
                  <a:lnTo>
                    <a:pt x="36996" y="173703"/>
                  </a:lnTo>
                  <a:lnTo>
                    <a:pt x="36362" y="171516"/>
                  </a:lnTo>
                  <a:lnTo>
                    <a:pt x="38279" y="167718"/>
                  </a:lnTo>
                  <a:lnTo>
                    <a:pt x="52888" y="163499"/>
                  </a:lnTo>
                  <a:lnTo>
                    <a:pt x="73809" y="162793"/>
                  </a:lnTo>
                  <a:lnTo>
                    <a:pt x="126356" y="174975"/>
                  </a:lnTo>
                  <a:lnTo>
                    <a:pt x="180449" y="204354"/>
                  </a:lnTo>
                  <a:lnTo>
                    <a:pt x="194453" y="221505"/>
                  </a:lnTo>
                  <a:lnTo>
                    <a:pt x="199825" y="232630"/>
                  </a:lnTo>
                  <a:lnTo>
                    <a:pt x="201067" y="243556"/>
                  </a:lnTo>
                  <a:lnTo>
                    <a:pt x="196208" y="265054"/>
                  </a:lnTo>
                  <a:lnTo>
                    <a:pt x="189296" y="273361"/>
                  </a:lnTo>
                  <a:lnTo>
                    <a:pt x="169139" y="285710"/>
                  </a:lnTo>
                  <a:lnTo>
                    <a:pt x="118071" y="294765"/>
                  </a:lnTo>
                  <a:lnTo>
                    <a:pt x="62924" y="296553"/>
                  </a:lnTo>
                  <a:lnTo>
                    <a:pt x="10528" y="296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496083" y="5264248"/>
              <a:ext cx="114619" cy="442198"/>
            </a:xfrm>
            <a:custGeom>
              <a:avLst/>
              <a:gdLst/>
              <a:ahLst/>
              <a:cxnLst/>
              <a:rect l="0" t="0" r="0" b="0"/>
              <a:pathLst>
                <a:path w="114619" h="442198">
                  <a:moveTo>
                    <a:pt x="21057" y="0"/>
                  </a:moveTo>
                  <a:lnTo>
                    <a:pt x="63718" y="60873"/>
                  </a:lnTo>
                  <a:lnTo>
                    <a:pt x="91355" y="101972"/>
                  </a:lnTo>
                  <a:lnTo>
                    <a:pt x="109768" y="147915"/>
                  </a:lnTo>
                  <a:lnTo>
                    <a:pt x="114618" y="203956"/>
                  </a:lnTo>
                  <a:lnTo>
                    <a:pt x="109988" y="265416"/>
                  </a:lnTo>
                  <a:lnTo>
                    <a:pt x="89403" y="320277"/>
                  </a:lnTo>
                  <a:lnTo>
                    <a:pt x="55909" y="374900"/>
                  </a:lnTo>
                  <a:lnTo>
                    <a:pt x="15811" y="42488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3306826" y="584200"/>
            <a:ext cx="0" cy="3087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1064260" y="596900"/>
            <a:ext cx="2225040" cy="3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1043177" y="607822"/>
            <a:ext cx="0" cy="3095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1043177" y="3692652"/>
            <a:ext cx="22741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256154" y="584200"/>
            <a:ext cx="0" cy="31045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064260" y="1007872"/>
            <a:ext cx="222148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1051560" y="1600327"/>
            <a:ext cx="222148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1053719" y="2211958"/>
            <a:ext cx="22425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1089660" y="2965195"/>
            <a:ext cx="221094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674886" y="670994"/>
            <a:ext cx="1126550" cy="294799"/>
            <a:chOff x="1674886" y="670994"/>
            <a:chExt cx="1126550" cy="294799"/>
          </a:xfrm>
        </p:grpSpPr>
        <p:sp>
          <p:nvSpPr>
            <p:cNvPr id="11" name="Freeform 10"/>
            <p:cNvSpPr/>
            <p:nvPr/>
          </p:nvSpPr>
          <p:spPr>
            <a:xfrm>
              <a:off x="1695943" y="670994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44410" y="17981"/>
                  </a:lnTo>
                  <a:lnTo>
                    <a:pt x="101821" y="73184"/>
                  </a:lnTo>
                  <a:lnTo>
                    <a:pt x="52646" y="129226"/>
                  </a:lnTo>
                  <a:lnTo>
                    <a:pt x="18718" y="16861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74886" y="681522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22839" y="143889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1923" y="702579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2661" y="60874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11923" y="702579"/>
              <a:ext cx="189513" cy="263214"/>
            </a:xfrm>
            <a:custGeom>
              <a:avLst/>
              <a:gdLst/>
              <a:ahLst/>
              <a:cxnLst/>
              <a:rect l="0" t="0" r="0" b="0"/>
              <a:pathLst>
                <a:path w="189513" h="263214">
                  <a:moveTo>
                    <a:pt x="189512" y="0"/>
                  </a:moveTo>
                  <a:lnTo>
                    <a:pt x="151139" y="29309"/>
                  </a:lnTo>
                  <a:lnTo>
                    <a:pt x="124047" y="64801"/>
                  </a:lnTo>
                  <a:lnTo>
                    <a:pt x="90275" y="126485"/>
                  </a:lnTo>
                  <a:lnTo>
                    <a:pt x="49047" y="189526"/>
                  </a:lnTo>
                  <a:lnTo>
                    <a:pt x="9351" y="2491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358176" y="1196914"/>
            <a:ext cx="536954" cy="290734"/>
            <a:chOff x="1358176" y="1196914"/>
            <a:chExt cx="536954" cy="290734"/>
          </a:xfrm>
        </p:grpSpPr>
        <p:sp>
          <p:nvSpPr>
            <p:cNvPr id="16" name="Freeform 15"/>
            <p:cNvSpPr/>
            <p:nvPr/>
          </p:nvSpPr>
          <p:spPr>
            <a:xfrm>
              <a:off x="1358176" y="134764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215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76193" y="1196914"/>
              <a:ext cx="318937" cy="290734"/>
            </a:xfrm>
            <a:custGeom>
              <a:avLst/>
              <a:gdLst/>
              <a:ahLst/>
              <a:cxnLst/>
              <a:rect l="0" t="0" r="0" b="0"/>
              <a:pathLst>
                <a:path w="318937" h="290734">
                  <a:moveTo>
                    <a:pt x="34667" y="55977"/>
                  </a:moveTo>
                  <a:lnTo>
                    <a:pt x="52647" y="31930"/>
                  </a:lnTo>
                  <a:lnTo>
                    <a:pt x="78989" y="11677"/>
                  </a:lnTo>
                  <a:lnTo>
                    <a:pt x="98819" y="1973"/>
                  </a:lnTo>
                  <a:lnTo>
                    <a:pt x="119331" y="0"/>
                  </a:lnTo>
                  <a:lnTo>
                    <a:pt x="129714" y="1111"/>
                  </a:lnTo>
                  <a:lnTo>
                    <a:pt x="147490" y="11705"/>
                  </a:lnTo>
                  <a:lnTo>
                    <a:pt x="177966" y="41513"/>
                  </a:lnTo>
                  <a:lnTo>
                    <a:pt x="193849" y="74048"/>
                  </a:lnTo>
                  <a:lnTo>
                    <a:pt x="200375" y="113324"/>
                  </a:lnTo>
                  <a:lnTo>
                    <a:pt x="196719" y="149008"/>
                  </a:lnTo>
                  <a:lnTo>
                    <a:pt x="176598" y="198572"/>
                  </a:lnTo>
                  <a:lnTo>
                    <a:pt x="133931" y="255505"/>
                  </a:lnTo>
                  <a:lnTo>
                    <a:pt x="88546" y="283690"/>
                  </a:lnTo>
                  <a:lnTo>
                    <a:pt x="77605" y="288504"/>
                  </a:lnTo>
                  <a:lnTo>
                    <a:pt x="56090" y="290733"/>
                  </a:lnTo>
                  <a:lnTo>
                    <a:pt x="35999" y="286655"/>
                  </a:lnTo>
                  <a:lnTo>
                    <a:pt x="19271" y="277043"/>
                  </a:lnTo>
                  <a:lnTo>
                    <a:pt x="7157" y="261853"/>
                  </a:lnTo>
                  <a:lnTo>
                    <a:pt x="2289" y="252889"/>
                  </a:lnTo>
                  <a:lnTo>
                    <a:pt x="0" y="233571"/>
                  </a:lnTo>
                  <a:lnTo>
                    <a:pt x="1027" y="223506"/>
                  </a:lnTo>
                  <a:lnTo>
                    <a:pt x="6391" y="215626"/>
                  </a:lnTo>
                  <a:lnTo>
                    <a:pt x="24829" y="203751"/>
                  </a:lnTo>
                  <a:lnTo>
                    <a:pt x="61518" y="196078"/>
                  </a:lnTo>
                  <a:lnTo>
                    <a:pt x="107431" y="201891"/>
                  </a:lnTo>
                  <a:lnTo>
                    <a:pt x="166475" y="223269"/>
                  </a:lnTo>
                  <a:lnTo>
                    <a:pt x="223513" y="244874"/>
                  </a:lnTo>
                  <a:lnTo>
                    <a:pt x="261807" y="252716"/>
                  </a:lnTo>
                  <a:lnTo>
                    <a:pt x="288866" y="253381"/>
                  </a:lnTo>
                  <a:lnTo>
                    <a:pt x="318936" y="245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52932" y="1821430"/>
            <a:ext cx="315856" cy="263213"/>
            <a:chOff x="1452932" y="1821430"/>
            <a:chExt cx="315856" cy="263213"/>
          </a:xfrm>
        </p:grpSpPr>
        <p:sp>
          <p:nvSpPr>
            <p:cNvPr id="19" name="Freeform 18"/>
            <p:cNvSpPr/>
            <p:nvPr/>
          </p:nvSpPr>
          <p:spPr>
            <a:xfrm>
              <a:off x="1452932" y="189512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61551" y="1821430"/>
              <a:ext cx="7237" cy="263213"/>
            </a:xfrm>
            <a:custGeom>
              <a:avLst/>
              <a:gdLst/>
              <a:ahLst/>
              <a:cxnLst/>
              <a:rect l="0" t="0" r="0" b="0"/>
              <a:pathLst>
                <a:path w="7237" h="263213">
                  <a:moveTo>
                    <a:pt x="7236" y="0"/>
                  </a:moveTo>
                  <a:lnTo>
                    <a:pt x="0" y="27556"/>
                  </a:lnTo>
                  <a:lnTo>
                    <a:pt x="478" y="83778"/>
                  </a:lnTo>
                  <a:lnTo>
                    <a:pt x="5901" y="140291"/>
                  </a:lnTo>
                  <a:lnTo>
                    <a:pt x="6973" y="196514"/>
                  </a:lnTo>
                  <a:lnTo>
                    <a:pt x="7184" y="243321"/>
                  </a:lnTo>
                  <a:lnTo>
                    <a:pt x="723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553753" y="2458079"/>
            <a:ext cx="275920" cy="276505"/>
          </a:xfrm>
          <a:custGeom>
            <a:avLst/>
            <a:gdLst/>
            <a:ahLst/>
            <a:cxnLst/>
            <a:rect l="0" t="0" r="0" b="0"/>
            <a:pathLst>
              <a:path w="275920" h="276505">
                <a:moveTo>
                  <a:pt x="141335" y="5589"/>
                </a:moveTo>
                <a:lnTo>
                  <a:pt x="124567" y="0"/>
                </a:lnTo>
                <a:lnTo>
                  <a:pt x="106976" y="375"/>
                </a:lnTo>
                <a:lnTo>
                  <a:pt x="88630" y="5611"/>
                </a:lnTo>
                <a:lnTo>
                  <a:pt x="44952" y="34592"/>
                </a:lnTo>
                <a:lnTo>
                  <a:pt x="31038" y="51235"/>
                </a:lnTo>
                <a:lnTo>
                  <a:pt x="4949" y="111184"/>
                </a:lnTo>
                <a:lnTo>
                  <a:pt x="0" y="132069"/>
                </a:lnTo>
                <a:lnTo>
                  <a:pt x="6355" y="180311"/>
                </a:lnTo>
                <a:lnTo>
                  <a:pt x="13494" y="208415"/>
                </a:lnTo>
                <a:lnTo>
                  <a:pt x="30666" y="237391"/>
                </a:lnTo>
                <a:lnTo>
                  <a:pt x="43796" y="253282"/>
                </a:lnTo>
                <a:lnTo>
                  <a:pt x="69930" y="269792"/>
                </a:lnTo>
                <a:lnTo>
                  <a:pt x="105490" y="276504"/>
                </a:lnTo>
                <a:lnTo>
                  <a:pt x="165493" y="270366"/>
                </a:lnTo>
                <a:lnTo>
                  <a:pt x="201135" y="260036"/>
                </a:lnTo>
                <a:lnTo>
                  <a:pt x="218995" y="248918"/>
                </a:lnTo>
                <a:lnTo>
                  <a:pt x="242204" y="223916"/>
                </a:lnTo>
                <a:lnTo>
                  <a:pt x="270490" y="163273"/>
                </a:lnTo>
                <a:lnTo>
                  <a:pt x="275919" y="126270"/>
                </a:lnTo>
                <a:lnTo>
                  <a:pt x="271939" y="91259"/>
                </a:lnTo>
                <a:lnTo>
                  <a:pt x="257761" y="58659"/>
                </a:lnTo>
                <a:lnTo>
                  <a:pt x="238742" y="32362"/>
                </a:lnTo>
                <a:lnTo>
                  <a:pt x="212700" y="15341"/>
                </a:lnTo>
                <a:lnTo>
                  <a:pt x="172920" y="55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2579481" y="1189720"/>
            <a:ext cx="379027" cy="284270"/>
            <a:chOff x="2579481" y="1189720"/>
            <a:chExt cx="379027" cy="284270"/>
          </a:xfrm>
        </p:grpSpPr>
        <p:sp>
          <p:nvSpPr>
            <p:cNvPr id="23" name="Freeform 22"/>
            <p:cNvSpPr/>
            <p:nvPr/>
          </p:nvSpPr>
          <p:spPr>
            <a:xfrm>
              <a:off x="2579481" y="133711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61669" y="0"/>
                  </a:lnTo>
                  <a:lnTo>
                    <a:pt x="2685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0743" y="1189720"/>
              <a:ext cx="17765" cy="284270"/>
            </a:xfrm>
            <a:custGeom>
              <a:avLst/>
              <a:gdLst/>
              <a:ahLst/>
              <a:cxnLst/>
              <a:rect l="0" t="0" r="0" b="0"/>
              <a:pathLst>
                <a:path w="17765" h="284270">
                  <a:moveTo>
                    <a:pt x="7236" y="0"/>
                  </a:moveTo>
                  <a:lnTo>
                    <a:pt x="0" y="27556"/>
                  </a:lnTo>
                  <a:lnTo>
                    <a:pt x="478" y="83778"/>
                  </a:lnTo>
                  <a:lnTo>
                    <a:pt x="5233" y="132448"/>
                  </a:lnTo>
                  <a:lnTo>
                    <a:pt x="9762" y="185083"/>
                  </a:lnTo>
                  <a:lnTo>
                    <a:pt x="16184" y="244790"/>
                  </a:lnTo>
                  <a:lnTo>
                    <a:pt x="1776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6478" y="1231834"/>
              <a:ext cx="152030" cy="136871"/>
            </a:xfrm>
            <a:custGeom>
              <a:avLst/>
              <a:gdLst/>
              <a:ahLst/>
              <a:cxnLst/>
              <a:rect l="0" t="0" r="0" b="0"/>
              <a:pathLst>
                <a:path w="152030" h="136871">
                  <a:moveTo>
                    <a:pt x="152029" y="136870"/>
                  </a:moveTo>
                  <a:lnTo>
                    <a:pt x="140851" y="125692"/>
                  </a:lnTo>
                  <a:lnTo>
                    <a:pt x="122885" y="120204"/>
                  </a:lnTo>
                  <a:lnTo>
                    <a:pt x="100472" y="118934"/>
                  </a:lnTo>
                  <a:lnTo>
                    <a:pt x="46887" y="130724"/>
                  </a:lnTo>
                  <a:lnTo>
                    <a:pt x="25751" y="131019"/>
                  </a:lnTo>
                  <a:lnTo>
                    <a:pt x="15201" y="129460"/>
                  </a:lnTo>
                  <a:lnTo>
                    <a:pt x="8168" y="123741"/>
                  </a:lnTo>
                  <a:lnTo>
                    <a:pt x="353" y="104909"/>
                  </a:lnTo>
                  <a:lnTo>
                    <a:pt x="0" y="84061"/>
                  </a:lnTo>
                  <a:lnTo>
                    <a:pt x="5190" y="26667"/>
                  </a:lnTo>
                  <a:lnTo>
                    <a:pt x="151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48311" y="726466"/>
            <a:ext cx="5453763" cy="558011"/>
            <a:chOff x="4548311" y="726466"/>
            <a:chExt cx="5453763" cy="558011"/>
          </a:xfrm>
        </p:grpSpPr>
        <p:sp>
          <p:nvSpPr>
            <p:cNvPr id="27" name="Freeform 26"/>
            <p:cNvSpPr/>
            <p:nvPr/>
          </p:nvSpPr>
          <p:spPr>
            <a:xfrm>
              <a:off x="4548311" y="726466"/>
              <a:ext cx="389555" cy="505369"/>
            </a:xfrm>
            <a:custGeom>
              <a:avLst/>
              <a:gdLst/>
              <a:ahLst/>
              <a:cxnLst/>
              <a:rect l="0" t="0" r="0" b="0"/>
              <a:pathLst>
                <a:path w="389555" h="505369">
                  <a:moveTo>
                    <a:pt x="0" y="505368"/>
                  </a:moveTo>
                  <a:lnTo>
                    <a:pt x="0" y="456437"/>
                  </a:lnTo>
                  <a:lnTo>
                    <a:pt x="5589" y="397306"/>
                  </a:lnTo>
                  <a:lnTo>
                    <a:pt x="9065" y="343498"/>
                  </a:lnTo>
                  <a:lnTo>
                    <a:pt x="10095" y="288690"/>
                  </a:lnTo>
                  <a:lnTo>
                    <a:pt x="10400" y="240996"/>
                  </a:lnTo>
                  <a:lnTo>
                    <a:pt x="10490" y="186050"/>
                  </a:lnTo>
                  <a:lnTo>
                    <a:pt x="17756" y="127477"/>
                  </a:lnTo>
                  <a:lnTo>
                    <a:pt x="23524" y="65128"/>
                  </a:lnTo>
                  <a:lnTo>
                    <a:pt x="26211" y="50438"/>
                  </a:lnTo>
                  <a:lnTo>
                    <a:pt x="31512" y="44154"/>
                  </a:lnTo>
                  <a:lnTo>
                    <a:pt x="38555" y="43474"/>
                  </a:lnTo>
                  <a:lnTo>
                    <a:pt x="46760" y="46530"/>
                  </a:lnTo>
                  <a:lnTo>
                    <a:pt x="53400" y="54417"/>
                  </a:lnTo>
                  <a:lnTo>
                    <a:pt x="75581" y="109101"/>
                  </a:lnTo>
                  <a:lnTo>
                    <a:pt x="96558" y="170639"/>
                  </a:lnTo>
                  <a:lnTo>
                    <a:pt x="118708" y="233647"/>
                  </a:lnTo>
                  <a:lnTo>
                    <a:pt x="144054" y="293677"/>
                  </a:lnTo>
                  <a:lnTo>
                    <a:pt x="170369" y="347293"/>
                  </a:lnTo>
                  <a:lnTo>
                    <a:pt x="203874" y="403183"/>
                  </a:lnTo>
                  <a:lnTo>
                    <a:pt x="244783" y="461106"/>
                  </a:lnTo>
                  <a:lnTo>
                    <a:pt x="259311" y="478287"/>
                  </a:lnTo>
                  <a:lnTo>
                    <a:pt x="268800" y="482634"/>
                  </a:lnTo>
                  <a:lnTo>
                    <a:pt x="291822" y="484346"/>
                  </a:lnTo>
                  <a:lnTo>
                    <a:pt x="302172" y="480825"/>
                  </a:lnTo>
                  <a:lnTo>
                    <a:pt x="319912" y="467553"/>
                  </a:lnTo>
                  <a:lnTo>
                    <a:pt x="332476" y="446837"/>
                  </a:lnTo>
                  <a:lnTo>
                    <a:pt x="350073" y="395410"/>
                  </a:lnTo>
                  <a:lnTo>
                    <a:pt x="363645" y="345088"/>
                  </a:lnTo>
                  <a:lnTo>
                    <a:pt x="368229" y="294491"/>
                  </a:lnTo>
                  <a:lnTo>
                    <a:pt x="376546" y="234816"/>
                  </a:lnTo>
                  <a:lnTo>
                    <a:pt x="381410" y="179929"/>
                  </a:lnTo>
                  <a:lnTo>
                    <a:pt x="387141" y="123502"/>
                  </a:lnTo>
                  <a:lnTo>
                    <a:pt x="388839" y="68569"/>
                  </a:lnTo>
                  <a:lnTo>
                    <a:pt x="389342" y="28895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76907" y="1066305"/>
              <a:ext cx="136617" cy="138417"/>
            </a:xfrm>
            <a:custGeom>
              <a:avLst/>
              <a:gdLst/>
              <a:ahLst/>
              <a:cxnLst/>
              <a:rect l="0" t="0" r="0" b="0"/>
              <a:pathLst>
                <a:path w="136617" h="138417">
                  <a:moveTo>
                    <a:pt x="118885" y="18130"/>
                  </a:moveTo>
                  <a:lnTo>
                    <a:pt x="107707" y="6951"/>
                  </a:lnTo>
                  <a:lnTo>
                    <a:pt x="89741" y="1463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27463" y="20364"/>
                  </a:lnTo>
                  <a:lnTo>
                    <a:pt x="12742" y="34331"/>
                  </a:lnTo>
                  <a:lnTo>
                    <a:pt x="2301" y="52236"/>
                  </a:lnTo>
                  <a:lnTo>
                    <a:pt x="0" y="75012"/>
                  </a:lnTo>
                  <a:lnTo>
                    <a:pt x="4046" y="99563"/>
                  </a:lnTo>
                  <a:lnTo>
                    <a:pt x="13643" y="122173"/>
                  </a:lnTo>
                  <a:lnTo>
                    <a:pt x="21818" y="129606"/>
                  </a:lnTo>
                  <a:lnTo>
                    <a:pt x="43379" y="137865"/>
                  </a:lnTo>
                  <a:lnTo>
                    <a:pt x="65440" y="138416"/>
                  </a:lnTo>
                  <a:lnTo>
                    <a:pt x="86943" y="133591"/>
                  </a:lnTo>
                  <a:lnTo>
                    <a:pt x="108198" y="123648"/>
                  </a:lnTo>
                  <a:lnTo>
                    <a:pt x="123104" y="105191"/>
                  </a:lnTo>
                  <a:lnTo>
                    <a:pt x="132459" y="81390"/>
                  </a:lnTo>
                  <a:lnTo>
                    <a:pt x="136616" y="55214"/>
                  </a:lnTo>
                  <a:lnTo>
                    <a:pt x="132225" y="34222"/>
                  </a:lnTo>
                  <a:lnTo>
                    <a:pt x="118885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22134" y="82122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7409" y="42692"/>
                  </a:lnTo>
                  <a:lnTo>
                    <a:pt x="1464" y="101110"/>
                  </a:lnTo>
                  <a:lnTo>
                    <a:pt x="434" y="159810"/>
                  </a:lnTo>
                  <a:lnTo>
                    <a:pt x="129" y="221657"/>
                  </a:lnTo>
                  <a:lnTo>
                    <a:pt x="38" y="278846"/>
                  </a:lnTo>
                  <a:lnTo>
                    <a:pt x="11" y="33283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06321" y="968621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8177" y="17959"/>
                  </a:lnTo>
                  <a:lnTo>
                    <a:pt x="120670" y="27028"/>
                  </a:lnTo>
                  <a:lnTo>
                    <a:pt x="58454" y="338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46184" y="1088614"/>
              <a:ext cx="218190" cy="185335"/>
            </a:xfrm>
            <a:custGeom>
              <a:avLst/>
              <a:gdLst/>
              <a:ahLst/>
              <a:cxnLst/>
              <a:rect l="0" t="0" r="0" b="0"/>
              <a:pathLst>
                <a:path w="218190" h="185335">
                  <a:moveTo>
                    <a:pt x="165546" y="69520"/>
                  </a:moveTo>
                  <a:lnTo>
                    <a:pt x="155971" y="45474"/>
                  </a:lnTo>
                  <a:lnTo>
                    <a:pt x="138013" y="24051"/>
                  </a:lnTo>
                  <a:lnTo>
                    <a:pt x="120554" y="9927"/>
                  </a:lnTo>
                  <a:lnTo>
                    <a:pt x="97977" y="2090"/>
                  </a:lnTo>
                  <a:lnTo>
                    <a:pt x="85405" y="0"/>
                  </a:lnTo>
                  <a:lnTo>
                    <a:pt x="62078" y="3918"/>
                  </a:lnTo>
                  <a:lnTo>
                    <a:pt x="32333" y="19277"/>
                  </a:lnTo>
                  <a:lnTo>
                    <a:pt x="17433" y="33152"/>
                  </a:lnTo>
                  <a:lnTo>
                    <a:pt x="6912" y="51017"/>
                  </a:lnTo>
                  <a:lnTo>
                    <a:pt x="0" y="86394"/>
                  </a:lnTo>
                  <a:lnTo>
                    <a:pt x="3542" y="120923"/>
                  </a:lnTo>
                  <a:lnTo>
                    <a:pt x="12046" y="139549"/>
                  </a:lnTo>
                  <a:lnTo>
                    <a:pt x="17589" y="147792"/>
                  </a:lnTo>
                  <a:lnTo>
                    <a:pt x="33107" y="160070"/>
                  </a:lnTo>
                  <a:lnTo>
                    <a:pt x="42159" y="164982"/>
                  </a:lnTo>
                  <a:lnTo>
                    <a:pt x="64694" y="167320"/>
                  </a:lnTo>
                  <a:lnTo>
                    <a:pt x="87968" y="163289"/>
                  </a:lnTo>
                  <a:lnTo>
                    <a:pt x="114224" y="147867"/>
                  </a:lnTo>
                  <a:lnTo>
                    <a:pt x="129478" y="135146"/>
                  </a:lnTo>
                  <a:lnTo>
                    <a:pt x="145631" y="103653"/>
                  </a:lnTo>
                  <a:lnTo>
                    <a:pt x="149930" y="101634"/>
                  </a:lnTo>
                  <a:lnTo>
                    <a:pt x="153965" y="106137"/>
                  </a:lnTo>
                  <a:lnTo>
                    <a:pt x="174437" y="144214"/>
                  </a:lnTo>
                  <a:lnTo>
                    <a:pt x="218189" y="185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03503" y="871049"/>
              <a:ext cx="145182" cy="371314"/>
            </a:xfrm>
            <a:custGeom>
              <a:avLst/>
              <a:gdLst/>
              <a:ahLst/>
              <a:cxnLst/>
              <a:rect l="0" t="0" r="0" b="0"/>
              <a:pathLst>
                <a:path w="145182" h="371314">
                  <a:moveTo>
                    <a:pt x="82010" y="371313"/>
                  </a:moveTo>
                  <a:lnTo>
                    <a:pt x="76421" y="312696"/>
                  </a:lnTo>
                  <a:lnTo>
                    <a:pt x="56816" y="257353"/>
                  </a:lnTo>
                  <a:lnTo>
                    <a:pt x="37345" y="194428"/>
                  </a:lnTo>
                  <a:lnTo>
                    <a:pt x="16905" y="136591"/>
                  </a:lnTo>
                  <a:lnTo>
                    <a:pt x="2772" y="80107"/>
                  </a:lnTo>
                  <a:lnTo>
                    <a:pt x="0" y="51985"/>
                  </a:lnTo>
                  <a:lnTo>
                    <a:pt x="5006" y="30128"/>
                  </a:lnTo>
                  <a:lnTo>
                    <a:pt x="9617" y="21024"/>
                  </a:lnTo>
                  <a:lnTo>
                    <a:pt x="24099" y="7789"/>
                  </a:lnTo>
                  <a:lnTo>
                    <a:pt x="32874" y="2622"/>
                  </a:lnTo>
                  <a:lnTo>
                    <a:pt x="55102" y="0"/>
                  </a:lnTo>
                  <a:lnTo>
                    <a:pt x="117721" y="3615"/>
                  </a:lnTo>
                  <a:lnTo>
                    <a:pt x="145181" y="13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69699" y="109496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8334"/>
                  </a:lnTo>
                  <a:lnTo>
                    <a:pt x="70923" y="10095"/>
                  </a:lnTo>
                  <a:lnTo>
                    <a:pt x="12575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91231" y="1105492"/>
              <a:ext cx="139489" cy="149612"/>
            </a:xfrm>
            <a:custGeom>
              <a:avLst/>
              <a:gdLst/>
              <a:ahLst/>
              <a:cxnLst/>
              <a:rect l="0" t="0" r="0" b="0"/>
              <a:pathLst>
                <a:path w="139489" h="149612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0397" y="133374"/>
                  </a:lnTo>
                  <a:lnTo>
                    <a:pt x="25437" y="146235"/>
                  </a:lnTo>
                  <a:lnTo>
                    <a:pt x="46939" y="149611"/>
                  </a:lnTo>
                  <a:lnTo>
                    <a:pt x="59224" y="148874"/>
                  </a:lnTo>
                  <a:lnTo>
                    <a:pt x="82233" y="138696"/>
                  </a:lnTo>
                  <a:lnTo>
                    <a:pt x="111798" y="113235"/>
                  </a:lnTo>
                  <a:lnTo>
                    <a:pt x="126656" y="92440"/>
                  </a:lnTo>
                  <a:lnTo>
                    <a:pt x="137160" y="67601"/>
                  </a:lnTo>
                  <a:lnTo>
                    <a:pt x="139488" y="44083"/>
                  </a:lnTo>
                  <a:lnTo>
                    <a:pt x="1364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11896" y="1114422"/>
              <a:ext cx="157928" cy="138470"/>
            </a:xfrm>
            <a:custGeom>
              <a:avLst/>
              <a:gdLst/>
              <a:ahLst/>
              <a:cxnLst/>
              <a:rect l="0" t="0" r="0" b="0"/>
              <a:pathLst>
                <a:path w="157928" h="138470">
                  <a:moveTo>
                    <a:pt x="0" y="33184"/>
                  </a:moveTo>
                  <a:lnTo>
                    <a:pt x="14654" y="91801"/>
                  </a:lnTo>
                  <a:lnTo>
                    <a:pt x="25858" y="130550"/>
                  </a:lnTo>
                  <a:lnTo>
                    <a:pt x="23971" y="125591"/>
                  </a:lnTo>
                  <a:lnTo>
                    <a:pt x="21440" y="72678"/>
                  </a:lnTo>
                  <a:lnTo>
                    <a:pt x="26722" y="24217"/>
                  </a:lnTo>
                  <a:lnTo>
                    <a:pt x="31853" y="15508"/>
                  </a:lnTo>
                  <a:lnTo>
                    <a:pt x="46912" y="2711"/>
                  </a:lnTo>
                  <a:lnTo>
                    <a:pt x="55841" y="0"/>
                  </a:lnTo>
                  <a:lnTo>
                    <a:pt x="75122" y="108"/>
                  </a:lnTo>
                  <a:lnTo>
                    <a:pt x="92269" y="7175"/>
                  </a:lnTo>
                  <a:lnTo>
                    <a:pt x="122341" y="30776"/>
                  </a:lnTo>
                  <a:lnTo>
                    <a:pt x="143744" y="62236"/>
                  </a:lnTo>
                  <a:lnTo>
                    <a:pt x="155126" y="111279"/>
                  </a:lnTo>
                  <a:lnTo>
                    <a:pt x="157927" y="138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45969" y="1088825"/>
              <a:ext cx="134426" cy="171035"/>
            </a:xfrm>
            <a:custGeom>
              <a:avLst/>
              <a:gdLst/>
              <a:ahLst/>
              <a:cxnLst/>
              <a:rect l="0" t="0" r="0" b="0"/>
              <a:pathLst>
                <a:path w="134426" h="171035">
                  <a:moveTo>
                    <a:pt x="102839" y="27195"/>
                  </a:moveTo>
                  <a:lnTo>
                    <a:pt x="97250" y="10428"/>
                  </a:lnTo>
                  <a:lnTo>
                    <a:pt x="90924" y="5488"/>
                  </a:lnTo>
                  <a:lnTo>
                    <a:pt x="71418" y="0"/>
                  </a:lnTo>
                  <a:lnTo>
                    <a:pt x="50269" y="3800"/>
                  </a:lnTo>
                  <a:lnTo>
                    <a:pt x="39716" y="8089"/>
                  </a:lnTo>
                  <a:lnTo>
                    <a:pt x="24872" y="22213"/>
                  </a:lnTo>
                  <a:lnTo>
                    <a:pt x="5810" y="59876"/>
                  </a:lnTo>
                  <a:lnTo>
                    <a:pt x="0" y="101869"/>
                  </a:lnTo>
                  <a:lnTo>
                    <a:pt x="4881" y="128234"/>
                  </a:lnTo>
                  <a:lnTo>
                    <a:pt x="9457" y="140178"/>
                  </a:lnTo>
                  <a:lnTo>
                    <a:pt x="23902" y="156569"/>
                  </a:lnTo>
                  <a:lnTo>
                    <a:pt x="32666" y="162577"/>
                  </a:lnTo>
                  <a:lnTo>
                    <a:pt x="67360" y="171034"/>
                  </a:lnTo>
                  <a:lnTo>
                    <a:pt x="90580" y="166773"/>
                  </a:lnTo>
                  <a:lnTo>
                    <a:pt x="134425" y="15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65272" y="873865"/>
              <a:ext cx="41464" cy="389555"/>
            </a:xfrm>
            <a:custGeom>
              <a:avLst/>
              <a:gdLst/>
              <a:ahLst/>
              <a:cxnLst/>
              <a:rect l="0" t="0" r="0" b="0"/>
              <a:pathLst>
                <a:path w="41464" h="389555">
                  <a:moveTo>
                    <a:pt x="9878" y="0"/>
                  </a:moveTo>
                  <a:lnTo>
                    <a:pt x="1545" y="60383"/>
                  </a:lnTo>
                  <a:lnTo>
                    <a:pt x="0" y="111868"/>
                  </a:lnTo>
                  <a:lnTo>
                    <a:pt x="5067" y="165597"/>
                  </a:lnTo>
                  <a:lnTo>
                    <a:pt x="8453" y="221551"/>
                  </a:lnTo>
                  <a:lnTo>
                    <a:pt x="16832" y="282539"/>
                  </a:lnTo>
                  <a:lnTo>
                    <a:pt x="22820" y="342246"/>
                  </a:lnTo>
                  <a:lnTo>
                    <a:pt x="31649" y="371248"/>
                  </a:lnTo>
                  <a:lnTo>
                    <a:pt x="41463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1031792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83538" y="1464"/>
                  </a:lnTo>
                  <a:lnTo>
                    <a:pt x="120959" y="289"/>
                  </a:lnTo>
                  <a:lnTo>
                    <a:pt x="69635" y="86"/>
                  </a:lnTo>
                  <a:lnTo>
                    <a:pt x="15489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43606" y="115813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58617"/>
                  </a:lnTo>
                  <a:lnTo>
                    <a:pt x="16667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54134" y="10423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77475" y="1124946"/>
              <a:ext cx="110256" cy="152762"/>
            </a:xfrm>
            <a:custGeom>
              <a:avLst/>
              <a:gdLst/>
              <a:ahLst/>
              <a:cxnLst/>
              <a:rect l="0" t="0" r="0" b="0"/>
              <a:pathLst>
                <a:path w="110256" h="152762">
                  <a:moveTo>
                    <a:pt x="55644" y="12131"/>
                  </a:moveTo>
                  <a:lnTo>
                    <a:pt x="44465" y="953"/>
                  </a:lnTo>
                  <a:lnTo>
                    <a:pt x="38833" y="0"/>
                  </a:lnTo>
                  <a:lnTo>
                    <a:pt x="32738" y="1704"/>
                  </a:lnTo>
                  <a:lnTo>
                    <a:pt x="26335" y="5180"/>
                  </a:lnTo>
                  <a:lnTo>
                    <a:pt x="16101" y="18400"/>
                  </a:lnTo>
                  <a:lnTo>
                    <a:pt x="0" y="61073"/>
                  </a:lnTo>
                  <a:lnTo>
                    <a:pt x="292" y="100852"/>
                  </a:lnTo>
                  <a:lnTo>
                    <a:pt x="13377" y="136685"/>
                  </a:lnTo>
                  <a:lnTo>
                    <a:pt x="21617" y="144300"/>
                  </a:lnTo>
                  <a:lnTo>
                    <a:pt x="43251" y="152761"/>
                  </a:lnTo>
                  <a:lnTo>
                    <a:pt x="53231" y="151508"/>
                  </a:lnTo>
                  <a:lnTo>
                    <a:pt x="70559" y="140757"/>
                  </a:lnTo>
                  <a:lnTo>
                    <a:pt x="93468" y="120563"/>
                  </a:lnTo>
                  <a:lnTo>
                    <a:pt x="109485" y="88583"/>
                  </a:lnTo>
                  <a:lnTo>
                    <a:pt x="110255" y="77137"/>
                  </a:lnTo>
                  <a:lnTo>
                    <a:pt x="104872" y="55061"/>
                  </a:lnTo>
                  <a:lnTo>
                    <a:pt x="76701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17347" y="1117389"/>
              <a:ext cx="252685" cy="167088"/>
            </a:xfrm>
            <a:custGeom>
              <a:avLst/>
              <a:gdLst/>
              <a:ahLst/>
              <a:cxnLst/>
              <a:rect l="0" t="0" r="0" b="0"/>
              <a:pathLst>
                <a:path w="252685" h="167088">
                  <a:moveTo>
                    <a:pt x="0" y="40745"/>
                  </a:moveTo>
                  <a:lnTo>
                    <a:pt x="11178" y="51924"/>
                  </a:lnTo>
                  <a:lnTo>
                    <a:pt x="34843" y="113963"/>
                  </a:lnTo>
                  <a:lnTo>
                    <a:pt x="38437" y="116463"/>
                  </a:lnTo>
                  <a:lnTo>
                    <a:pt x="42002" y="113451"/>
                  </a:lnTo>
                  <a:lnTo>
                    <a:pt x="45549" y="106763"/>
                  </a:lnTo>
                  <a:lnTo>
                    <a:pt x="57947" y="52457"/>
                  </a:lnTo>
                  <a:lnTo>
                    <a:pt x="81766" y="9394"/>
                  </a:lnTo>
                  <a:lnTo>
                    <a:pt x="90776" y="3467"/>
                  </a:lnTo>
                  <a:lnTo>
                    <a:pt x="113264" y="0"/>
                  </a:lnTo>
                  <a:lnTo>
                    <a:pt x="146644" y="4626"/>
                  </a:lnTo>
                  <a:lnTo>
                    <a:pt x="165001" y="16503"/>
                  </a:lnTo>
                  <a:lnTo>
                    <a:pt x="217387" y="74224"/>
                  </a:lnTo>
                  <a:lnTo>
                    <a:pt x="243285" y="122054"/>
                  </a:lnTo>
                  <a:lnTo>
                    <a:pt x="252684" y="167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85417" y="779108"/>
              <a:ext cx="222634" cy="472423"/>
            </a:xfrm>
            <a:custGeom>
              <a:avLst/>
              <a:gdLst/>
              <a:ahLst/>
              <a:cxnLst/>
              <a:rect l="0" t="0" r="0" b="0"/>
              <a:pathLst>
                <a:path w="222634" h="472423">
                  <a:moveTo>
                    <a:pt x="16283" y="0"/>
                  </a:moveTo>
                  <a:lnTo>
                    <a:pt x="16283" y="58617"/>
                  </a:lnTo>
                  <a:lnTo>
                    <a:pt x="17452" y="118857"/>
                  </a:lnTo>
                  <a:lnTo>
                    <a:pt x="24615" y="176336"/>
                  </a:lnTo>
                  <a:lnTo>
                    <a:pt x="23041" y="233962"/>
                  </a:lnTo>
                  <a:lnTo>
                    <a:pt x="18285" y="292370"/>
                  </a:lnTo>
                  <a:lnTo>
                    <a:pt x="11088" y="353330"/>
                  </a:lnTo>
                  <a:lnTo>
                    <a:pt x="5638" y="406402"/>
                  </a:lnTo>
                  <a:lnTo>
                    <a:pt x="0" y="433931"/>
                  </a:lnTo>
                  <a:lnTo>
                    <a:pt x="748" y="433177"/>
                  </a:lnTo>
                  <a:lnTo>
                    <a:pt x="2417" y="429165"/>
                  </a:lnTo>
                  <a:lnTo>
                    <a:pt x="5094" y="380698"/>
                  </a:lnTo>
                  <a:lnTo>
                    <a:pt x="7898" y="335328"/>
                  </a:lnTo>
                  <a:lnTo>
                    <a:pt x="16845" y="314371"/>
                  </a:lnTo>
                  <a:lnTo>
                    <a:pt x="35037" y="289419"/>
                  </a:lnTo>
                  <a:lnTo>
                    <a:pt x="57762" y="280709"/>
                  </a:lnTo>
                  <a:lnTo>
                    <a:pt x="85020" y="278008"/>
                  </a:lnTo>
                  <a:lnTo>
                    <a:pt x="141970" y="288803"/>
                  </a:lnTo>
                  <a:lnTo>
                    <a:pt x="168427" y="304200"/>
                  </a:lnTo>
                  <a:lnTo>
                    <a:pt x="212614" y="358795"/>
                  </a:lnTo>
                  <a:lnTo>
                    <a:pt x="222633" y="400978"/>
                  </a:lnTo>
                  <a:lnTo>
                    <a:pt x="218738" y="424267"/>
                  </a:lnTo>
                  <a:lnTo>
                    <a:pt x="203391" y="450533"/>
                  </a:lnTo>
                  <a:lnTo>
                    <a:pt x="197174" y="458283"/>
                  </a:lnTo>
                  <a:lnTo>
                    <a:pt x="174668" y="466894"/>
                  </a:lnTo>
                  <a:lnTo>
                    <a:pt x="112559" y="472422"/>
                  </a:lnTo>
                  <a:lnTo>
                    <a:pt x="84809" y="466939"/>
                  </a:lnTo>
                  <a:lnTo>
                    <a:pt x="29855" y="438956"/>
                  </a:lnTo>
                  <a:lnTo>
                    <a:pt x="575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75440" y="1006638"/>
              <a:ext cx="210675" cy="228255"/>
            </a:xfrm>
            <a:custGeom>
              <a:avLst/>
              <a:gdLst/>
              <a:ahLst/>
              <a:cxnLst/>
              <a:rect l="0" t="0" r="0" b="0"/>
              <a:pathLst>
                <a:path w="210675" h="228255">
                  <a:moveTo>
                    <a:pt x="0" y="109382"/>
                  </a:moveTo>
                  <a:lnTo>
                    <a:pt x="48931" y="109382"/>
                  </a:lnTo>
                  <a:lnTo>
                    <a:pt x="108062" y="109382"/>
                  </a:lnTo>
                  <a:lnTo>
                    <a:pt x="167435" y="97929"/>
                  </a:lnTo>
                  <a:lnTo>
                    <a:pt x="187890" y="90254"/>
                  </a:lnTo>
                  <a:lnTo>
                    <a:pt x="204779" y="79044"/>
                  </a:lnTo>
                  <a:lnTo>
                    <a:pt x="209049" y="70439"/>
                  </a:lnTo>
                  <a:lnTo>
                    <a:pt x="210674" y="48401"/>
                  </a:lnTo>
                  <a:lnTo>
                    <a:pt x="201258" y="26127"/>
                  </a:lnTo>
                  <a:lnTo>
                    <a:pt x="193833" y="15274"/>
                  </a:lnTo>
                  <a:lnTo>
                    <a:pt x="184205" y="8039"/>
                  </a:lnTo>
                  <a:lnTo>
                    <a:pt x="161028" y="0"/>
                  </a:lnTo>
                  <a:lnTo>
                    <a:pt x="127261" y="1064"/>
                  </a:lnTo>
                  <a:lnTo>
                    <a:pt x="95029" y="14377"/>
                  </a:lnTo>
                  <a:lnTo>
                    <a:pt x="80060" y="29723"/>
                  </a:lnTo>
                  <a:lnTo>
                    <a:pt x="60918" y="68171"/>
                  </a:lnTo>
                  <a:lnTo>
                    <a:pt x="55095" y="110300"/>
                  </a:lnTo>
                  <a:lnTo>
                    <a:pt x="61532" y="160126"/>
                  </a:lnTo>
                  <a:lnTo>
                    <a:pt x="67512" y="182238"/>
                  </a:lnTo>
                  <a:lnTo>
                    <a:pt x="80308" y="200644"/>
                  </a:lnTo>
                  <a:lnTo>
                    <a:pt x="97694" y="215454"/>
                  </a:lnTo>
                  <a:lnTo>
                    <a:pt x="117120" y="225935"/>
                  </a:lnTo>
                  <a:lnTo>
                    <a:pt x="140570" y="228254"/>
                  </a:lnTo>
                  <a:lnTo>
                    <a:pt x="200042" y="225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09680" y="1013500"/>
              <a:ext cx="160601" cy="228863"/>
            </a:xfrm>
            <a:custGeom>
              <a:avLst/>
              <a:gdLst/>
              <a:ahLst/>
              <a:cxnLst/>
              <a:rect l="0" t="0" r="0" b="0"/>
              <a:pathLst>
                <a:path w="160601" h="228863">
                  <a:moveTo>
                    <a:pt x="160600" y="39349"/>
                  </a:moveTo>
                  <a:lnTo>
                    <a:pt x="155010" y="22582"/>
                  </a:lnTo>
                  <a:lnTo>
                    <a:pt x="148684" y="16472"/>
                  </a:lnTo>
                  <a:lnTo>
                    <a:pt x="129178" y="6565"/>
                  </a:lnTo>
                  <a:lnTo>
                    <a:pt x="91888" y="0"/>
                  </a:lnTo>
                  <a:lnTo>
                    <a:pt x="68060" y="4703"/>
                  </a:lnTo>
                  <a:lnTo>
                    <a:pt x="38034" y="20505"/>
                  </a:lnTo>
                  <a:lnTo>
                    <a:pt x="29756" y="26786"/>
                  </a:lnTo>
                  <a:lnTo>
                    <a:pt x="17439" y="46244"/>
                  </a:lnTo>
                  <a:lnTo>
                    <a:pt x="0" y="91274"/>
                  </a:lnTo>
                  <a:lnTo>
                    <a:pt x="61" y="128954"/>
                  </a:lnTo>
                  <a:lnTo>
                    <a:pt x="7488" y="164165"/>
                  </a:lnTo>
                  <a:lnTo>
                    <a:pt x="22686" y="191235"/>
                  </a:lnTo>
                  <a:lnTo>
                    <a:pt x="53186" y="214074"/>
                  </a:lnTo>
                  <a:lnTo>
                    <a:pt x="106652" y="226915"/>
                  </a:lnTo>
                  <a:lnTo>
                    <a:pt x="118485" y="228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59141" y="1021243"/>
              <a:ext cx="216466" cy="210592"/>
            </a:xfrm>
            <a:custGeom>
              <a:avLst/>
              <a:gdLst/>
              <a:ahLst/>
              <a:cxnLst/>
              <a:rect l="0" t="0" r="0" b="0"/>
              <a:pathLst>
                <a:path w="216466" h="210592">
                  <a:moveTo>
                    <a:pt x="121709" y="73720"/>
                  </a:moveTo>
                  <a:lnTo>
                    <a:pt x="132887" y="62542"/>
                  </a:lnTo>
                  <a:lnTo>
                    <a:pt x="135010" y="54570"/>
                  </a:lnTo>
                  <a:lnTo>
                    <a:pt x="134249" y="33233"/>
                  </a:lnTo>
                  <a:lnTo>
                    <a:pt x="123773" y="14392"/>
                  </a:lnTo>
                  <a:lnTo>
                    <a:pt x="116066" y="6092"/>
                  </a:lnTo>
                  <a:lnTo>
                    <a:pt x="107418" y="1729"/>
                  </a:lnTo>
                  <a:lnTo>
                    <a:pt x="88451" y="0"/>
                  </a:lnTo>
                  <a:lnTo>
                    <a:pt x="71442" y="6251"/>
                  </a:lnTo>
                  <a:lnTo>
                    <a:pt x="35871" y="29327"/>
                  </a:lnTo>
                  <a:lnTo>
                    <a:pt x="11007" y="60697"/>
                  </a:lnTo>
                  <a:lnTo>
                    <a:pt x="0" y="105216"/>
                  </a:lnTo>
                  <a:lnTo>
                    <a:pt x="2329" y="144274"/>
                  </a:lnTo>
                  <a:lnTo>
                    <a:pt x="10549" y="163959"/>
                  </a:lnTo>
                  <a:lnTo>
                    <a:pt x="34890" y="195660"/>
                  </a:lnTo>
                  <a:lnTo>
                    <a:pt x="42773" y="199467"/>
                  </a:lnTo>
                  <a:lnTo>
                    <a:pt x="60889" y="200578"/>
                  </a:lnTo>
                  <a:lnTo>
                    <a:pt x="80639" y="190933"/>
                  </a:lnTo>
                  <a:lnTo>
                    <a:pt x="108370" y="165772"/>
                  </a:lnTo>
                  <a:lnTo>
                    <a:pt x="116326" y="156145"/>
                  </a:lnTo>
                  <a:lnTo>
                    <a:pt x="125165" y="129851"/>
                  </a:lnTo>
                  <a:lnTo>
                    <a:pt x="130840" y="70900"/>
                  </a:lnTo>
                  <a:lnTo>
                    <a:pt x="131305" y="65991"/>
                  </a:lnTo>
                  <a:lnTo>
                    <a:pt x="140561" y="121717"/>
                  </a:lnTo>
                  <a:lnTo>
                    <a:pt x="146855" y="145355"/>
                  </a:lnTo>
                  <a:lnTo>
                    <a:pt x="159790" y="164440"/>
                  </a:lnTo>
                  <a:lnTo>
                    <a:pt x="197217" y="200700"/>
                  </a:lnTo>
                  <a:lnTo>
                    <a:pt x="216465" y="210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87882" y="1021264"/>
              <a:ext cx="157913" cy="201724"/>
            </a:xfrm>
            <a:custGeom>
              <a:avLst/>
              <a:gdLst/>
              <a:ahLst/>
              <a:cxnLst/>
              <a:rect l="0" t="0" r="0" b="0"/>
              <a:pathLst>
                <a:path w="157913" h="201724">
                  <a:moveTo>
                    <a:pt x="19310" y="0"/>
                  </a:moveTo>
                  <a:lnTo>
                    <a:pt x="8131" y="16767"/>
                  </a:lnTo>
                  <a:lnTo>
                    <a:pt x="1179" y="49552"/>
                  </a:lnTo>
                  <a:lnTo>
                    <a:pt x="0" y="101381"/>
                  </a:lnTo>
                  <a:lnTo>
                    <a:pt x="12983" y="157413"/>
                  </a:lnTo>
                  <a:lnTo>
                    <a:pt x="28613" y="183771"/>
                  </a:lnTo>
                  <a:lnTo>
                    <a:pt x="47621" y="195930"/>
                  </a:lnTo>
                  <a:lnTo>
                    <a:pt x="59241" y="200810"/>
                  </a:lnTo>
                  <a:lnTo>
                    <a:pt x="70497" y="201723"/>
                  </a:lnTo>
                  <a:lnTo>
                    <a:pt x="92363" y="196499"/>
                  </a:lnTo>
                  <a:lnTo>
                    <a:pt x="118814" y="180404"/>
                  </a:lnTo>
                  <a:lnTo>
                    <a:pt x="130994" y="164408"/>
                  </a:lnTo>
                  <a:lnTo>
                    <a:pt x="153935" y="119953"/>
                  </a:lnTo>
                  <a:lnTo>
                    <a:pt x="157912" y="93477"/>
                  </a:lnTo>
                  <a:lnTo>
                    <a:pt x="149172" y="33973"/>
                  </a:lnTo>
                  <a:lnTo>
                    <a:pt x="1456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80291" y="986905"/>
              <a:ext cx="228057" cy="273352"/>
            </a:xfrm>
            <a:custGeom>
              <a:avLst/>
              <a:gdLst/>
              <a:ahLst/>
              <a:cxnLst/>
              <a:rect l="0" t="0" r="0" b="0"/>
              <a:pathLst>
                <a:path w="228057" h="273352">
                  <a:moveTo>
                    <a:pt x="95398" y="13302"/>
                  </a:moveTo>
                  <a:lnTo>
                    <a:pt x="84219" y="2123"/>
                  </a:lnTo>
                  <a:lnTo>
                    <a:pt x="76247" y="0"/>
                  </a:lnTo>
                  <a:lnTo>
                    <a:pt x="43840" y="2602"/>
                  </a:lnTo>
                  <a:lnTo>
                    <a:pt x="22181" y="7766"/>
                  </a:lnTo>
                  <a:lnTo>
                    <a:pt x="13831" y="13121"/>
                  </a:lnTo>
                  <a:lnTo>
                    <a:pt x="1434" y="28429"/>
                  </a:lnTo>
                  <a:lnTo>
                    <a:pt x="0" y="36255"/>
                  </a:lnTo>
                  <a:lnTo>
                    <a:pt x="1384" y="43812"/>
                  </a:lnTo>
                  <a:lnTo>
                    <a:pt x="4646" y="51189"/>
                  </a:lnTo>
                  <a:lnTo>
                    <a:pt x="17630" y="62506"/>
                  </a:lnTo>
                  <a:lnTo>
                    <a:pt x="74908" y="86699"/>
                  </a:lnTo>
                  <a:lnTo>
                    <a:pt x="137562" y="111151"/>
                  </a:lnTo>
                  <a:lnTo>
                    <a:pt x="181756" y="143561"/>
                  </a:lnTo>
                  <a:lnTo>
                    <a:pt x="218049" y="183891"/>
                  </a:lnTo>
                  <a:lnTo>
                    <a:pt x="225949" y="206882"/>
                  </a:lnTo>
                  <a:lnTo>
                    <a:pt x="228056" y="219565"/>
                  </a:lnTo>
                  <a:lnTo>
                    <a:pt x="224157" y="239895"/>
                  </a:lnTo>
                  <a:lnTo>
                    <a:pt x="219841" y="248592"/>
                  </a:lnTo>
                  <a:lnTo>
                    <a:pt x="202569" y="261375"/>
                  </a:lnTo>
                  <a:lnTo>
                    <a:pt x="179294" y="269786"/>
                  </a:lnTo>
                  <a:lnTo>
                    <a:pt x="141053" y="273351"/>
                  </a:lnTo>
                  <a:lnTo>
                    <a:pt x="78162" y="259551"/>
                  </a:lnTo>
                  <a:lnTo>
                    <a:pt x="63813" y="2554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91503" y="1030981"/>
              <a:ext cx="210571" cy="242968"/>
            </a:xfrm>
            <a:custGeom>
              <a:avLst/>
              <a:gdLst/>
              <a:ahLst/>
              <a:cxnLst/>
              <a:rect l="0" t="0" r="0" b="0"/>
              <a:pathLst>
                <a:path w="210571" h="242968">
                  <a:moveTo>
                    <a:pt x="0" y="85039"/>
                  </a:moveTo>
                  <a:lnTo>
                    <a:pt x="37478" y="76706"/>
                  </a:lnTo>
                  <a:lnTo>
                    <a:pt x="88901" y="74944"/>
                  </a:lnTo>
                  <a:lnTo>
                    <a:pt x="124607" y="63461"/>
                  </a:lnTo>
                  <a:lnTo>
                    <a:pt x="151824" y="45240"/>
                  </a:lnTo>
                  <a:lnTo>
                    <a:pt x="155027" y="38620"/>
                  </a:lnTo>
                  <a:lnTo>
                    <a:pt x="154824" y="31866"/>
                  </a:lnTo>
                  <a:lnTo>
                    <a:pt x="152349" y="25024"/>
                  </a:lnTo>
                  <a:lnTo>
                    <a:pt x="132097" y="4216"/>
                  </a:lnTo>
                  <a:lnTo>
                    <a:pt x="121990" y="741"/>
                  </a:lnTo>
                  <a:lnTo>
                    <a:pt x="98281" y="0"/>
                  </a:lnTo>
                  <a:lnTo>
                    <a:pt x="64215" y="11749"/>
                  </a:lnTo>
                  <a:lnTo>
                    <a:pt x="37483" y="35638"/>
                  </a:lnTo>
                  <a:lnTo>
                    <a:pt x="28358" y="58014"/>
                  </a:lnTo>
                  <a:lnTo>
                    <a:pt x="22499" y="110506"/>
                  </a:lnTo>
                  <a:lnTo>
                    <a:pt x="32662" y="151987"/>
                  </a:lnTo>
                  <a:lnTo>
                    <a:pt x="56081" y="188324"/>
                  </a:lnTo>
                  <a:lnTo>
                    <a:pt x="85246" y="215728"/>
                  </a:lnTo>
                  <a:lnTo>
                    <a:pt x="116115" y="233076"/>
                  </a:lnTo>
                  <a:lnTo>
                    <a:pt x="171288" y="241013"/>
                  </a:lnTo>
                  <a:lnTo>
                    <a:pt x="210570" y="242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253513" y="1691732"/>
            <a:ext cx="5516934" cy="687709"/>
            <a:chOff x="4253513" y="1691732"/>
            <a:chExt cx="5516934" cy="687709"/>
          </a:xfrm>
        </p:grpSpPr>
        <p:sp>
          <p:nvSpPr>
            <p:cNvPr id="51" name="Freeform 50"/>
            <p:cNvSpPr/>
            <p:nvPr/>
          </p:nvSpPr>
          <p:spPr>
            <a:xfrm>
              <a:off x="4253513" y="182143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278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67746" y="1691732"/>
              <a:ext cx="259550" cy="374859"/>
            </a:xfrm>
            <a:custGeom>
              <a:avLst/>
              <a:gdLst/>
              <a:ahLst/>
              <a:cxnLst/>
              <a:rect l="0" t="0" r="0" b="0"/>
              <a:pathLst>
                <a:path w="259550" h="374859">
                  <a:moveTo>
                    <a:pt x="17394" y="77055"/>
                  </a:moveTo>
                  <a:lnTo>
                    <a:pt x="66892" y="17462"/>
                  </a:lnTo>
                  <a:lnTo>
                    <a:pt x="93281" y="1946"/>
                  </a:lnTo>
                  <a:lnTo>
                    <a:pt x="113123" y="0"/>
                  </a:lnTo>
                  <a:lnTo>
                    <a:pt x="133639" y="4204"/>
                  </a:lnTo>
                  <a:lnTo>
                    <a:pt x="154456" y="13871"/>
                  </a:lnTo>
                  <a:lnTo>
                    <a:pt x="180317" y="38057"/>
                  </a:lnTo>
                  <a:lnTo>
                    <a:pt x="197209" y="67450"/>
                  </a:lnTo>
                  <a:lnTo>
                    <a:pt x="204033" y="109564"/>
                  </a:lnTo>
                  <a:lnTo>
                    <a:pt x="197933" y="168961"/>
                  </a:lnTo>
                  <a:lnTo>
                    <a:pt x="187610" y="217500"/>
                  </a:lnTo>
                  <a:lnTo>
                    <a:pt x="163754" y="276416"/>
                  </a:lnTo>
                  <a:lnTo>
                    <a:pt x="140308" y="315890"/>
                  </a:lnTo>
                  <a:lnTo>
                    <a:pt x="100944" y="355079"/>
                  </a:lnTo>
                  <a:lnTo>
                    <a:pt x="69835" y="372472"/>
                  </a:lnTo>
                  <a:lnTo>
                    <a:pt x="45770" y="374858"/>
                  </a:lnTo>
                  <a:lnTo>
                    <a:pt x="32802" y="373856"/>
                  </a:lnTo>
                  <a:lnTo>
                    <a:pt x="22986" y="369679"/>
                  </a:lnTo>
                  <a:lnTo>
                    <a:pt x="8961" y="355679"/>
                  </a:lnTo>
                  <a:lnTo>
                    <a:pt x="1947" y="334639"/>
                  </a:lnTo>
                  <a:lnTo>
                    <a:pt x="0" y="310860"/>
                  </a:lnTo>
                  <a:lnTo>
                    <a:pt x="3034" y="288593"/>
                  </a:lnTo>
                  <a:lnTo>
                    <a:pt x="7821" y="280081"/>
                  </a:lnTo>
                  <a:lnTo>
                    <a:pt x="22498" y="267505"/>
                  </a:lnTo>
                  <a:lnTo>
                    <a:pt x="43839" y="261135"/>
                  </a:lnTo>
                  <a:lnTo>
                    <a:pt x="95667" y="257046"/>
                  </a:lnTo>
                  <a:lnTo>
                    <a:pt x="153480" y="267625"/>
                  </a:lnTo>
                  <a:lnTo>
                    <a:pt x="207973" y="283085"/>
                  </a:lnTo>
                  <a:lnTo>
                    <a:pt x="259549" y="287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43241" y="1891853"/>
              <a:ext cx="173106" cy="313188"/>
            </a:xfrm>
            <a:custGeom>
              <a:avLst/>
              <a:gdLst/>
              <a:ahLst/>
              <a:cxnLst/>
              <a:rect l="0" t="0" r="0" b="0"/>
              <a:pathLst>
                <a:path w="173106" h="313188">
                  <a:moveTo>
                    <a:pt x="31494" y="171732"/>
                  </a:moveTo>
                  <a:lnTo>
                    <a:pt x="31494" y="230349"/>
                  </a:lnTo>
                  <a:lnTo>
                    <a:pt x="29155" y="289419"/>
                  </a:lnTo>
                  <a:lnTo>
                    <a:pt x="20316" y="310215"/>
                  </a:lnTo>
                  <a:lnTo>
                    <a:pt x="15854" y="313187"/>
                  </a:lnTo>
                  <a:lnTo>
                    <a:pt x="11708" y="311659"/>
                  </a:lnTo>
                  <a:lnTo>
                    <a:pt x="7775" y="307131"/>
                  </a:lnTo>
                  <a:lnTo>
                    <a:pt x="2239" y="272811"/>
                  </a:lnTo>
                  <a:lnTo>
                    <a:pt x="369" y="209982"/>
                  </a:lnTo>
                  <a:lnTo>
                    <a:pt x="0" y="151298"/>
                  </a:lnTo>
                  <a:lnTo>
                    <a:pt x="5516" y="100235"/>
                  </a:lnTo>
                  <a:lnTo>
                    <a:pt x="19041" y="57523"/>
                  </a:lnTo>
                  <a:lnTo>
                    <a:pt x="49713" y="17988"/>
                  </a:lnTo>
                  <a:lnTo>
                    <a:pt x="75887" y="2046"/>
                  </a:lnTo>
                  <a:lnTo>
                    <a:pt x="95678" y="0"/>
                  </a:lnTo>
                  <a:lnTo>
                    <a:pt x="115003" y="4160"/>
                  </a:lnTo>
                  <a:lnTo>
                    <a:pt x="140206" y="20825"/>
                  </a:lnTo>
                  <a:lnTo>
                    <a:pt x="159359" y="37982"/>
                  </a:lnTo>
                  <a:lnTo>
                    <a:pt x="170211" y="60425"/>
                  </a:lnTo>
                  <a:lnTo>
                    <a:pt x="173105" y="72961"/>
                  </a:lnTo>
                  <a:lnTo>
                    <a:pt x="170082" y="99368"/>
                  </a:lnTo>
                  <a:lnTo>
                    <a:pt x="159769" y="124362"/>
                  </a:lnTo>
                  <a:lnTo>
                    <a:pt x="143488" y="143270"/>
                  </a:lnTo>
                  <a:lnTo>
                    <a:pt x="121434" y="153233"/>
                  </a:lnTo>
                  <a:lnTo>
                    <a:pt x="96034" y="156491"/>
                  </a:lnTo>
                  <a:lnTo>
                    <a:pt x="42023" y="150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56573" y="1892830"/>
              <a:ext cx="186661" cy="139653"/>
            </a:xfrm>
            <a:custGeom>
              <a:avLst/>
              <a:gdLst/>
              <a:ahLst/>
              <a:cxnLst/>
              <a:rect l="0" t="0" r="0" b="0"/>
              <a:pathLst>
                <a:path w="186661" h="139653">
                  <a:moveTo>
                    <a:pt x="112960" y="86527"/>
                  </a:moveTo>
                  <a:lnTo>
                    <a:pt x="110621" y="46839"/>
                  </a:lnTo>
                  <a:lnTo>
                    <a:pt x="101782" y="24435"/>
                  </a:lnTo>
                  <a:lnTo>
                    <a:pt x="86935" y="9018"/>
                  </a:lnTo>
                  <a:lnTo>
                    <a:pt x="78063" y="3268"/>
                  </a:lnTo>
                  <a:lnTo>
                    <a:pt x="58846" y="0"/>
                  </a:lnTo>
                  <a:lnTo>
                    <a:pt x="48808" y="767"/>
                  </a:lnTo>
                  <a:lnTo>
                    <a:pt x="31416" y="10977"/>
                  </a:lnTo>
                  <a:lnTo>
                    <a:pt x="17057" y="27213"/>
                  </a:lnTo>
                  <a:lnTo>
                    <a:pt x="6776" y="46127"/>
                  </a:lnTo>
                  <a:lnTo>
                    <a:pt x="0" y="82096"/>
                  </a:lnTo>
                  <a:lnTo>
                    <a:pt x="4654" y="102495"/>
                  </a:lnTo>
                  <a:lnTo>
                    <a:pt x="26706" y="134655"/>
                  </a:lnTo>
                  <a:lnTo>
                    <a:pt x="34400" y="138499"/>
                  </a:lnTo>
                  <a:lnTo>
                    <a:pt x="52309" y="139652"/>
                  </a:lnTo>
                  <a:lnTo>
                    <a:pt x="68846" y="133145"/>
                  </a:lnTo>
                  <a:lnTo>
                    <a:pt x="76532" y="128134"/>
                  </a:lnTo>
                  <a:lnTo>
                    <a:pt x="88191" y="113208"/>
                  </a:lnTo>
                  <a:lnTo>
                    <a:pt x="106622" y="71843"/>
                  </a:lnTo>
                  <a:lnTo>
                    <a:pt x="105074" y="77661"/>
                  </a:lnTo>
                  <a:lnTo>
                    <a:pt x="109845" y="91945"/>
                  </a:lnTo>
                  <a:lnTo>
                    <a:pt x="120935" y="108823"/>
                  </a:lnTo>
                  <a:lnTo>
                    <a:pt x="137562" y="124122"/>
                  </a:lnTo>
                  <a:lnTo>
                    <a:pt x="156650" y="132482"/>
                  </a:lnTo>
                  <a:lnTo>
                    <a:pt x="186660" y="1391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90286" y="1947772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2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74818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80103" y="1901978"/>
              <a:ext cx="94758" cy="145293"/>
            </a:xfrm>
            <a:custGeom>
              <a:avLst/>
              <a:gdLst/>
              <a:ahLst/>
              <a:cxnLst/>
              <a:rect l="0" t="0" r="0" b="0"/>
              <a:pathLst>
                <a:path w="94758" h="145293">
                  <a:moveTo>
                    <a:pt x="0" y="98436"/>
                  </a:moveTo>
                  <a:lnTo>
                    <a:pt x="25172" y="145292"/>
                  </a:lnTo>
                  <a:lnTo>
                    <a:pt x="23666" y="139148"/>
                  </a:lnTo>
                  <a:lnTo>
                    <a:pt x="4734" y="85412"/>
                  </a:lnTo>
                  <a:lnTo>
                    <a:pt x="3274" y="59892"/>
                  </a:lnTo>
                  <a:lnTo>
                    <a:pt x="6525" y="36852"/>
                  </a:lnTo>
                  <a:lnTo>
                    <a:pt x="11369" y="28134"/>
                  </a:lnTo>
                  <a:lnTo>
                    <a:pt x="26110" y="15328"/>
                  </a:lnTo>
                  <a:lnTo>
                    <a:pt x="59729" y="1542"/>
                  </a:lnTo>
                  <a:lnTo>
                    <a:pt x="76459" y="0"/>
                  </a:lnTo>
                  <a:lnTo>
                    <a:pt x="94757" y="3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68769" y="1863544"/>
              <a:ext cx="164372" cy="223968"/>
            </a:xfrm>
            <a:custGeom>
              <a:avLst/>
              <a:gdLst/>
              <a:ahLst/>
              <a:cxnLst/>
              <a:rect l="0" t="0" r="0" b="0"/>
              <a:pathLst>
                <a:path w="164372" h="223968">
                  <a:moveTo>
                    <a:pt x="95604" y="0"/>
                  </a:moveTo>
                  <a:lnTo>
                    <a:pt x="33346" y="19128"/>
                  </a:lnTo>
                  <a:lnTo>
                    <a:pt x="16851" y="30338"/>
                  </a:lnTo>
                  <a:lnTo>
                    <a:pt x="4840" y="46239"/>
                  </a:lnTo>
                  <a:lnTo>
                    <a:pt x="0" y="55392"/>
                  </a:lnTo>
                  <a:lnTo>
                    <a:pt x="1452" y="61494"/>
                  </a:lnTo>
                  <a:lnTo>
                    <a:pt x="7100" y="65563"/>
                  </a:lnTo>
                  <a:lnTo>
                    <a:pt x="37405" y="71288"/>
                  </a:lnTo>
                  <a:lnTo>
                    <a:pt x="62718" y="74967"/>
                  </a:lnTo>
                  <a:lnTo>
                    <a:pt x="125401" y="102866"/>
                  </a:lnTo>
                  <a:lnTo>
                    <a:pt x="152655" y="134334"/>
                  </a:lnTo>
                  <a:lnTo>
                    <a:pt x="161905" y="159920"/>
                  </a:lnTo>
                  <a:lnTo>
                    <a:pt x="164371" y="173293"/>
                  </a:lnTo>
                  <a:lnTo>
                    <a:pt x="160872" y="194392"/>
                  </a:lnTo>
                  <a:lnTo>
                    <a:pt x="156664" y="203294"/>
                  </a:lnTo>
                  <a:lnTo>
                    <a:pt x="142629" y="216305"/>
                  </a:lnTo>
                  <a:lnTo>
                    <a:pt x="133973" y="221412"/>
                  </a:lnTo>
                  <a:lnTo>
                    <a:pt x="114997" y="223967"/>
                  </a:lnTo>
                  <a:lnTo>
                    <a:pt x="58903" y="220306"/>
                  </a:lnTo>
                  <a:lnTo>
                    <a:pt x="3243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70133" y="1905658"/>
              <a:ext cx="154318" cy="191694"/>
            </a:xfrm>
            <a:custGeom>
              <a:avLst/>
              <a:gdLst/>
              <a:ahLst/>
              <a:cxnLst/>
              <a:rect l="0" t="0" r="0" b="0"/>
              <a:pathLst>
                <a:path w="154318" h="191694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9847" y="166478"/>
                  </a:lnTo>
                  <a:lnTo>
                    <a:pt x="35486" y="182395"/>
                  </a:lnTo>
                  <a:lnTo>
                    <a:pt x="44570" y="188277"/>
                  </a:lnTo>
                  <a:lnTo>
                    <a:pt x="64022" y="191693"/>
                  </a:lnTo>
                  <a:lnTo>
                    <a:pt x="74122" y="190966"/>
                  </a:lnTo>
                  <a:lnTo>
                    <a:pt x="91584" y="183920"/>
                  </a:lnTo>
                  <a:lnTo>
                    <a:pt x="127447" y="154742"/>
                  </a:lnTo>
                  <a:lnTo>
                    <a:pt x="146772" y="125398"/>
                  </a:lnTo>
                  <a:lnTo>
                    <a:pt x="154317" y="88887"/>
                  </a:lnTo>
                  <a:lnTo>
                    <a:pt x="149842" y="65242"/>
                  </a:lnTo>
                  <a:lnTo>
                    <a:pt x="136437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01801" y="1873967"/>
              <a:ext cx="164103" cy="367837"/>
            </a:xfrm>
            <a:custGeom>
              <a:avLst/>
              <a:gdLst/>
              <a:ahLst/>
              <a:cxnLst/>
              <a:rect l="0" t="0" r="0" b="0"/>
              <a:pathLst>
                <a:path w="164103" h="367837">
                  <a:moveTo>
                    <a:pt x="20582" y="147504"/>
                  </a:moveTo>
                  <a:lnTo>
                    <a:pt x="26171" y="164272"/>
                  </a:lnTo>
                  <a:lnTo>
                    <a:pt x="25246" y="222949"/>
                  </a:lnTo>
                  <a:lnTo>
                    <a:pt x="29952" y="277700"/>
                  </a:lnTo>
                  <a:lnTo>
                    <a:pt x="30881" y="333576"/>
                  </a:lnTo>
                  <a:lnTo>
                    <a:pt x="29873" y="367453"/>
                  </a:lnTo>
                  <a:lnTo>
                    <a:pt x="27946" y="367836"/>
                  </a:lnTo>
                  <a:lnTo>
                    <a:pt x="25491" y="364582"/>
                  </a:lnTo>
                  <a:lnTo>
                    <a:pt x="18109" y="310000"/>
                  </a:lnTo>
                  <a:lnTo>
                    <a:pt x="12441" y="261552"/>
                  </a:lnTo>
                  <a:lnTo>
                    <a:pt x="7641" y="210152"/>
                  </a:lnTo>
                  <a:lnTo>
                    <a:pt x="1930" y="160997"/>
                  </a:lnTo>
                  <a:lnTo>
                    <a:pt x="0" y="102466"/>
                  </a:lnTo>
                  <a:lnTo>
                    <a:pt x="11040" y="43221"/>
                  </a:lnTo>
                  <a:lnTo>
                    <a:pt x="14221" y="32358"/>
                  </a:lnTo>
                  <a:lnTo>
                    <a:pt x="27114" y="14050"/>
                  </a:lnTo>
                  <a:lnTo>
                    <a:pt x="35465" y="5892"/>
                  </a:lnTo>
                  <a:lnTo>
                    <a:pt x="45712" y="1623"/>
                  </a:lnTo>
                  <a:lnTo>
                    <a:pt x="69576" y="0"/>
                  </a:lnTo>
                  <a:lnTo>
                    <a:pt x="109318" y="5663"/>
                  </a:lnTo>
                  <a:lnTo>
                    <a:pt x="119514" y="10829"/>
                  </a:lnTo>
                  <a:lnTo>
                    <a:pt x="140622" y="34868"/>
                  </a:lnTo>
                  <a:lnTo>
                    <a:pt x="154262" y="54160"/>
                  </a:lnTo>
                  <a:lnTo>
                    <a:pt x="161884" y="77552"/>
                  </a:lnTo>
                  <a:lnTo>
                    <a:pt x="164102" y="102376"/>
                  </a:lnTo>
                  <a:lnTo>
                    <a:pt x="161187" y="125108"/>
                  </a:lnTo>
                  <a:lnTo>
                    <a:pt x="147381" y="157636"/>
                  </a:lnTo>
                  <a:lnTo>
                    <a:pt x="131919" y="172674"/>
                  </a:lnTo>
                  <a:lnTo>
                    <a:pt x="93397" y="191860"/>
                  </a:lnTo>
                  <a:lnTo>
                    <a:pt x="72832" y="193344"/>
                  </a:lnTo>
                  <a:lnTo>
                    <a:pt x="41639" y="189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14133" y="1874072"/>
              <a:ext cx="311350" cy="213203"/>
            </a:xfrm>
            <a:custGeom>
              <a:avLst/>
              <a:gdLst/>
              <a:ahLst/>
              <a:cxnLst/>
              <a:rect l="0" t="0" r="0" b="0"/>
              <a:pathLst>
                <a:path w="311350" h="213203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15542"/>
                  </a:lnTo>
                  <a:lnTo>
                    <a:pt x="28181" y="141729"/>
                  </a:lnTo>
                  <a:lnTo>
                    <a:pt x="64398" y="178700"/>
                  </a:lnTo>
                  <a:lnTo>
                    <a:pt x="73786" y="185814"/>
                  </a:lnTo>
                  <a:lnTo>
                    <a:pt x="83553" y="188217"/>
                  </a:lnTo>
                  <a:lnTo>
                    <a:pt x="103766" y="184648"/>
                  </a:lnTo>
                  <a:lnTo>
                    <a:pt x="129286" y="169484"/>
                  </a:lnTo>
                  <a:lnTo>
                    <a:pt x="141249" y="153705"/>
                  </a:lnTo>
                  <a:lnTo>
                    <a:pt x="146077" y="144584"/>
                  </a:lnTo>
                  <a:lnTo>
                    <a:pt x="151634" y="140843"/>
                  </a:lnTo>
                  <a:lnTo>
                    <a:pt x="157680" y="140689"/>
                  </a:lnTo>
                  <a:lnTo>
                    <a:pt x="164050" y="142926"/>
                  </a:lnTo>
                  <a:lnTo>
                    <a:pt x="174247" y="154770"/>
                  </a:lnTo>
                  <a:lnTo>
                    <a:pt x="195914" y="190969"/>
                  </a:lnTo>
                  <a:lnTo>
                    <a:pt x="212194" y="204978"/>
                  </a:lnTo>
                  <a:lnTo>
                    <a:pt x="221449" y="210352"/>
                  </a:lnTo>
                  <a:lnTo>
                    <a:pt x="241092" y="213202"/>
                  </a:lnTo>
                  <a:lnTo>
                    <a:pt x="251243" y="212325"/>
                  </a:lnTo>
                  <a:lnTo>
                    <a:pt x="268761" y="205111"/>
                  </a:lnTo>
                  <a:lnTo>
                    <a:pt x="276709" y="199912"/>
                  </a:lnTo>
                  <a:lnTo>
                    <a:pt x="288659" y="184776"/>
                  </a:lnTo>
                  <a:lnTo>
                    <a:pt x="305861" y="146463"/>
                  </a:lnTo>
                  <a:lnTo>
                    <a:pt x="311349" y="109947"/>
                  </a:lnTo>
                  <a:lnTo>
                    <a:pt x="304798" y="59196"/>
                  </a:lnTo>
                  <a:lnTo>
                    <a:pt x="29260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12021" y="197935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01492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69948" y="183195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4" y="172463"/>
                  </a:lnTo>
                  <a:lnTo>
                    <a:pt x="11612" y="225876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75192" y="1937243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35368" y="10529"/>
                  </a:lnTo>
                  <a:lnTo>
                    <a:pt x="80421" y="10529"/>
                  </a:lnTo>
                  <a:lnTo>
                    <a:pt x="2506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75233" y="1737202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065" y="205166"/>
                  </a:lnTo>
                  <a:lnTo>
                    <a:pt x="17475" y="268470"/>
                  </a:lnTo>
                  <a:lnTo>
                    <a:pt x="21166" y="303635"/>
                  </a:lnTo>
                  <a:lnTo>
                    <a:pt x="23468" y="304198"/>
                  </a:lnTo>
                  <a:lnTo>
                    <a:pt x="29148" y="295466"/>
                  </a:lnTo>
                  <a:lnTo>
                    <a:pt x="51354" y="251385"/>
                  </a:lnTo>
                  <a:lnTo>
                    <a:pt x="67277" y="237289"/>
                  </a:lnTo>
                  <a:lnTo>
                    <a:pt x="76437" y="231892"/>
                  </a:lnTo>
                  <a:lnTo>
                    <a:pt x="99093" y="229015"/>
                  </a:lnTo>
                  <a:lnTo>
                    <a:pt x="122420" y="232805"/>
                  </a:lnTo>
                  <a:lnTo>
                    <a:pt x="148707" y="248094"/>
                  </a:lnTo>
                  <a:lnTo>
                    <a:pt x="163968" y="260782"/>
                  </a:lnTo>
                  <a:lnTo>
                    <a:pt x="180124" y="286669"/>
                  </a:lnTo>
                  <a:lnTo>
                    <a:pt x="194894" y="326857"/>
                  </a:lnTo>
                  <a:lnTo>
                    <a:pt x="200041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27958" y="1926715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2786" y="14654"/>
                  </a:lnTo>
                  <a:lnTo>
                    <a:pt x="1150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99749" y="1789844"/>
              <a:ext cx="28294" cy="357970"/>
            </a:xfrm>
            <a:custGeom>
              <a:avLst/>
              <a:gdLst/>
              <a:ahLst/>
              <a:cxnLst/>
              <a:rect l="0" t="0" r="0" b="0"/>
              <a:pathLst>
                <a:path w="28294" h="357970">
                  <a:moveTo>
                    <a:pt x="7235" y="0"/>
                  </a:moveTo>
                  <a:lnTo>
                    <a:pt x="0" y="27556"/>
                  </a:lnTo>
                  <a:lnTo>
                    <a:pt x="476" y="90018"/>
                  </a:lnTo>
                  <a:lnTo>
                    <a:pt x="8352" y="149114"/>
                  </a:lnTo>
                  <a:lnTo>
                    <a:pt x="14976" y="207959"/>
                  </a:lnTo>
                  <a:lnTo>
                    <a:pt x="22803" y="269066"/>
                  </a:lnTo>
                  <a:lnTo>
                    <a:pt x="27208" y="327063"/>
                  </a:lnTo>
                  <a:lnTo>
                    <a:pt x="2829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44002" y="1726673"/>
              <a:ext cx="215625" cy="261355"/>
            </a:xfrm>
            <a:custGeom>
              <a:avLst/>
              <a:gdLst/>
              <a:ahLst/>
              <a:cxnLst/>
              <a:rect l="0" t="0" r="0" b="0"/>
              <a:pathLst>
                <a:path w="215625" h="261355">
                  <a:moveTo>
                    <a:pt x="215624" y="252684"/>
                  </a:moveTo>
                  <a:lnTo>
                    <a:pt x="178147" y="244351"/>
                  </a:lnTo>
                  <a:lnTo>
                    <a:pt x="143299" y="245926"/>
                  </a:lnTo>
                  <a:lnTo>
                    <a:pt x="88904" y="256938"/>
                  </a:lnTo>
                  <a:lnTo>
                    <a:pt x="44587" y="261354"/>
                  </a:lnTo>
                  <a:lnTo>
                    <a:pt x="22235" y="256147"/>
                  </a:lnTo>
                  <a:lnTo>
                    <a:pt x="12999" y="251483"/>
                  </a:lnTo>
                  <a:lnTo>
                    <a:pt x="6841" y="243695"/>
                  </a:lnTo>
                  <a:lnTo>
                    <a:pt x="0" y="222563"/>
                  </a:lnTo>
                  <a:lnTo>
                    <a:pt x="1738" y="189947"/>
                  </a:lnTo>
                  <a:lnTo>
                    <a:pt x="24404" y="133808"/>
                  </a:lnTo>
                  <a:lnTo>
                    <a:pt x="43434" y="74683"/>
                  </a:lnTo>
                  <a:lnTo>
                    <a:pt x="54534" y="31780"/>
                  </a:lnTo>
                  <a:lnTo>
                    <a:pt x="576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25116" y="1997115"/>
              <a:ext cx="292522" cy="224399"/>
            </a:xfrm>
            <a:custGeom>
              <a:avLst/>
              <a:gdLst/>
              <a:ahLst/>
              <a:cxnLst/>
              <a:rect l="0" t="0" r="0" b="0"/>
              <a:pathLst>
                <a:path w="292522" h="224399">
                  <a:moveTo>
                    <a:pt x="166179" y="87527"/>
                  </a:moveTo>
                  <a:lnTo>
                    <a:pt x="166179" y="65170"/>
                  </a:lnTo>
                  <a:lnTo>
                    <a:pt x="159940" y="47955"/>
                  </a:lnTo>
                  <a:lnTo>
                    <a:pt x="136871" y="17839"/>
                  </a:lnTo>
                  <a:lnTo>
                    <a:pt x="111092" y="2018"/>
                  </a:lnTo>
                  <a:lnTo>
                    <a:pt x="91393" y="0"/>
                  </a:lnTo>
                  <a:lnTo>
                    <a:pt x="72110" y="4173"/>
                  </a:lnTo>
                  <a:lnTo>
                    <a:pt x="40666" y="25915"/>
                  </a:lnTo>
                  <a:lnTo>
                    <a:pt x="27338" y="40257"/>
                  </a:lnTo>
                  <a:lnTo>
                    <a:pt x="5407" y="88235"/>
                  </a:lnTo>
                  <a:lnTo>
                    <a:pt x="0" y="124911"/>
                  </a:lnTo>
                  <a:lnTo>
                    <a:pt x="9576" y="165414"/>
                  </a:lnTo>
                  <a:lnTo>
                    <a:pt x="27231" y="195873"/>
                  </a:lnTo>
                  <a:lnTo>
                    <a:pt x="43593" y="208990"/>
                  </a:lnTo>
                  <a:lnTo>
                    <a:pt x="63733" y="217550"/>
                  </a:lnTo>
                  <a:lnTo>
                    <a:pt x="88282" y="221354"/>
                  </a:lnTo>
                  <a:lnTo>
                    <a:pt x="99040" y="218859"/>
                  </a:lnTo>
                  <a:lnTo>
                    <a:pt x="117233" y="206728"/>
                  </a:lnTo>
                  <a:lnTo>
                    <a:pt x="162378" y="150071"/>
                  </a:lnTo>
                  <a:lnTo>
                    <a:pt x="170339" y="126243"/>
                  </a:lnTo>
                  <a:lnTo>
                    <a:pt x="172708" y="108244"/>
                  </a:lnTo>
                  <a:lnTo>
                    <a:pt x="171702" y="108357"/>
                  </a:lnTo>
                  <a:lnTo>
                    <a:pt x="169861" y="111942"/>
                  </a:lnTo>
                  <a:lnTo>
                    <a:pt x="172859" y="139345"/>
                  </a:lnTo>
                  <a:lnTo>
                    <a:pt x="186746" y="171511"/>
                  </a:lnTo>
                  <a:lnTo>
                    <a:pt x="235171" y="220250"/>
                  </a:lnTo>
                  <a:lnTo>
                    <a:pt x="244929" y="223972"/>
                  </a:lnTo>
                  <a:lnTo>
                    <a:pt x="292521" y="224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28165" y="2075955"/>
              <a:ext cx="168458" cy="166616"/>
            </a:xfrm>
            <a:custGeom>
              <a:avLst/>
              <a:gdLst/>
              <a:ahLst/>
              <a:cxnLst/>
              <a:rect l="0" t="0" r="0" b="0"/>
              <a:pathLst>
                <a:path w="168458" h="166616">
                  <a:moveTo>
                    <a:pt x="0" y="8687"/>
                  </a:moveTo>
                  <a:lnTo>
                    <a:pt x="3120" y="62832"/>
                  </a:lnTo>
                  <a:lnTo>
                    <a:pt x="16789" y="124482"/>
                  </a:lnTo>
                  <a:lnTo>
                    <a:pt x="19793" y="154781"/>
                  </a:lnTo>
                  <a:lnTo>
                    <a:pt x="20495" y="146927"/>
                  </a:lnTo>
                  <a:lnTo>
                    <a:pt x="11943" y="86522"/>
                  </a:lnTo>
                  <a:lnTo>
                    <a:pt x="16537" y="46437"/>
                  </a:lnTo>
                  <a:lnTo>
                    <a:pt x="30897" y="10514"/>
                  </a:lnTo>
                  <a:lnTo>
                    <a:pt x="39315" y="4056"/>
                  </a:lnTo>
                  <a:lnTo>
                    <a:pt x="61148" y="0"/>
                  </a:lnTo>
                  <a:lnTo>
                    <a:pt x="80209" y="5216"/>
                  </a:lnTo>
                  <a:lnTo>
                    <a:pt x="111510" y="27629"/>
                  </a:lnTo>
                  <a:lnTo>
                    <a:pt x="133126" y="58883"/>
                  </a:lnTo>
                  <a:lnTo>
                    <a:pt x="148760" y="97779"/>
                  </a:lnTo>
                  <a:lnTo>
                    <a:pt x="151221" y="148165"/>
                  </a:lnTo>
                  <a:lnTo>
                    <a:pt x="154627" y="154315"/>
                  </a:lnTo>
                  <a:lnTo>
                    <a:pt x="168457" y="1666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153873" y="1830247"/>
              <a:ext cx="163848" cy="465287"/>
            </a:xfrm>
            <a:custGeom>
              <a:avLst/>
              <a:gdLst/>
              <a:ahLst/>
              <a:cxnLst/>
              <a:rect l="0" t="0" r="0" b="0"/>
              <a:pathLst>
                <a:path w="163848" h="465287">
                  <a:moveTo>
                    <a:pt x="69091" y="391266"/>
                  </a:moveTo>
                  <a:lnTo>
                    <a:pt x="92810" y="347303"/>
                  </a:lnTo>
                  <a:lnTo>
                    <a:pt x="98345" y="311429"/>
                  </a:lnTo>
                  <a:lnTo>
                    <a:pt x="93401" y="287932"/>
                  </a:lnTo>
                  <a:lnTo>
                    <a:pt x="88807" y="276753"/>
                  </a:lnTo>
                  <a:lnTo>
                    <a:pt x="81065" y="270470"/>
                  </a:lnTo>
                  <a:lnTo>
                    <a:pt x="59984" y="266609"/>
                  </a:lnTo>
                  <a:lnTo>
                    <a:pt x="38138" y="275031"/>
                  </a:lnTo>
                  <a:lnTo>
                    <a:pt x="27398" y="282191"/>
                  </a:lnTo>
                  <a:lnTo>
                    <a:pt x="12346" y="305743"/>
                  </a:lnTo>
                  <a:lnTo>
                    <a:pt x="415" y="348768"/>
                  </a:lnTo>
                  <a:lnTo>
                    <a:pt x="0" y="391152"/>
                  </a:lnTo>
                  <a:lnTo>
                    <a:pt x="5628" y="418121"/>
                  </a:lnTo>
                  <a:lnTo>
                    <a:pt x="15929" y="441806"/>
                  </a:lnTo>
                  <a:lnTo>
                    <a:pt x="31425" y="457792"/>
                  </a:lnTo>
                  <a:lnTo>
                    <a:pt x="40471" y="463692"/>
                  </a:lnTo>
                  <a:lnTo>
                    <a:pt x="48841" y="465286"/>
                  </a:lnTo>
                  <a:lnTo>
                    <a:pt x="56760" y="464009"/>
                  </a:lnTo>
                  <a:lnTo>
                    <a:pt x="64380" y="460818"/>
                  </a:lnTo>
                  <a:lnTo>
                    <a:pt x="75965" y="447914"/>
                  </a:lnTo>
                  <a:lnTo>
                    <a:pt x="98524" y="399856"/>
                  </a:lnTo>
                  <a:lnTo>
                    <a:pt x="113037" y="339868"/>
                  </a:lnTo>
                  <a:lnTo>
                    <a:pt x="128420" y="278688"/>
                  </a:lnTo>
                  <a:lnTo>
                    <a:pt x="139604" y="222755"/>
                  </a:lnTo>
                  <a:lnTo>
                    <a:pt x="141846" y="171321"/>
                  </a:lnTo>
                  <a:lnTo>
                    <a:pt x="139391" y="116696"/>
                  </a:lnTo>
                  <a:lnTo>
                    <a:pt x="128081" y="55620"/>
                  </a:lnTo>
                  <a:lnTo>
                    <a:pt x="123614" y="10145"/>
                  </a:lnTo>
                  <a:lnTo>
                    <a:pt x="119478" y="2654"/>
                  </a:lnTo>
                  <a:lnTo>
                    <a:pt x="113210" y="0"/>
                  </a:lnTo>
                  <a:lnTo>
                    <a:pt x="105523" y="571"/>
                  </a:lnTo>
                  <a:lnTo>
                    <a:pt x="100397" y="5630"/>
                  </a:lnTo>
                  <a:lnTo>
                    <a:pt x="94703" y="23730"/>
                  </a:lnTo>
                  <a:lnTo>
                    <a:pt x="91497" y="71406"/>
                  </a:lnTo>
                  <a:lnTo>
                    <a:pt x="90548" y="129986"/>
                  </a:lnTo>
                  <a:lnTo>
                    <a:pt x="97463" y="188616"/>
                  </a:lnTo>
                  <a:lnTo>
                    <a:pt x="103161" y="247164"/>
                  </a:lnTo>
                  <a:lnTo>
                    <a:pt x="115205" y="309119"/>
                  </a:lnTo>
                  <a:lnTo>
                    <a:pt x="130977" y="346649"/>
                  </a:lnTo>
                  <a:lnTo>
                    <a:pt x="163847" y="391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728348" y="1926715"/>
              <a:ext cx="21041" cy="452726"/>
            </a:xfrm>
            <a:custGeom>
              <a:avLst/>
              <a:gdLst/>
              <a:ahLst/>
              <a:cxnLst/>
              <a:rect l="0" t="0" r="0" b="0"/>
              <a:pathLst>
                <a:path w="21041" h="452726">
                  <a:moveTo>
                    <a:pt x="10512" y="0"/>
                  </a:moveTo>
                  <a:lnTo>
                    <a:pt x="3276" y="27556"/>
                  </a:lnTo>
                  <a:lnTo>
                    <a:pt x="634" y="83778"/>
                  </a:lnTo>
                  <a:lnTo>
                    <a:pt x="176" y="132448"/>
                  </a:lnTo>
                  <a:lnTo>
                    <a:pt x="41" y="185083"/>
                  </a:lnTo>
                  <a:lnTo>
                    <a:pt x="0" y="239673"/>
                  </a:lnTo>
                  <a:lnTo>
                    <a:pt x="3108" y="295232"/>
                  </a:lnTo>
                  <a:lnTo>
                    <a:pt x="9049" y="356624"/>
                  </a:lnTo>
                  <a:lnTo>
                    <a:pt x="11393" y="414332"/>
                  </a:lnTo>
                  <a:lnTo>
                    <a:pt x="2104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505464" y="1905658"/>
              <a:ext cx="264983" cy="287222"/>
            </a:xfrm>
            <a:custGeom>
              <a:avLst/>
              <a:gdLst/>
              <a:ahLst/>
              <a:cxnLst/>
              <a:rect l="0" t="0" r="0" b="0"/>
              <a:pathLst>
                <a:path w="264983" h="287222">
                  <a:moveTo>
                    <a:pt x="264982" y="210569"/>
                  </a:moveTo>
                  <a:lnTo>
                    <a:pt x="211954" y="225224"/>
                  </a:lnTo>
                  <a:lnTo>
                    <a:pt x="161743" y="247173"/>
                  </a:lnTo>
                  <a:lnTo>
                    <a:pt x="98413" y="275369"/>
                  </a:lnTo>
                  <a:lnTo>
                    <a:pt x="65499" y="287221"/>
                  </a:lnTo>
                  <a:lnTo>
                    <a:pt x="27931" y="286963"/>
                  </a:lnTo>
                  <a:lnTo>
                    <a:pt x="18040" y="282556"/>
                  </a:lnTo>
                  <a:lnTo>
                    <a:pt x="3932" y="268300"/>
                  </a:lnTo>
                  <a:lnTo>
                    <a:pt x="0" y="247146"/>
                  </a:lnTo>
                  <a:lnTo>
                    <a:pt x="3323" y="224486"/>
                  </a:lnTo>
                  <a:lnTo>
                    <a:pt x="30974" y="172224"/>
                  </a:lnTo>
                  <a:lnTo>
                    <a:pt x="49738" y="119850"/>
                  </a:lnTo>
                  <a:lnTo>
                    <a:pt x="68296" y="63702"/>
                  </a:lnTo>
                  <a:lnTo>
                    <a:pt x="82858" y="11624"/>
                  </a:lnTo>
                  <a:lnTo>
                    <a:pt x="859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80725" y="2358383"/>
              <a:ext cx="779110" cy="21058"/>
            </a:xfrm>
            <a:custGeom>
              <a:avLst/>
              <a:gdLst/>
              <a:ahLst/>
              <a:cxnLst/>
              <a:rect l="0" t="0" r="0" b="0"/>
              <a:pathLst>
                <a:path w="779110" h="21058">
                  <a:moveTo>
                    <a:pt x="779109" y="10528"/>
                  </a:moveTo>
                  <a:lnTo>
                    <a:pt x="741631" y="2195"/>
                  </a:lnTo>
                  <a:lnTo>
                    <a:pt x="679029" y="434"/>
                  </a:lnTo>
                  <a:lnTo>
                    <a:pt x="636754" y="193"/>
                  </a:lnTo>
                  <a:lnTo>
                    <a:pt x="591838" y="86"/>
                  </a:lnTo>
                  <a:lnTo>
                    <a:pt x="529429" y="25"/>
                  </a:lnTo>
                  <a:lnTo>
                    <a:pt x="480262" y="7"/>
                  </a:lnTo>
                  <a:lnTo>
                    <a:pt x="421727" y="2"/>
                  </a:lnTo>
                  <a:lnTo>
                    <a:pt x="359515" y="0"/>
                  </a:lnTo>
                  <a:lnTo>
                    <a:pt x="298136" y="0"/>
                  </a:lnTo>
                  <a:lnTo>
                    <a:pt x="248084" y="0"/>
                  </a:lnTo>
                  <a:lnTo>
                    <a:pt x="196209" y="1170"/>
                  </a:lnTo>
                  <a:lnTo>
                    <a:pt x="142624" y="7236"/>
                  </a:lnTo>
                  <a:lnTo>
                    <a:pt x="85153" y="10723"/>
                  </a:lnTo>
                  <a:lnTo>
                    <a:pt x="2886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442404" y="3154599"/>
            <a:ext cx="484312" cy="375720"/>
            <a:chOff x="1442404" y="3154599"/>
            <a:chExt cx="484312" cy="375720"/>
          </a:xfrm>
        </p:grpSpPr>
        <p:sp>
          <p:nvSpPr>
            <p:cNvPr id="77" name="Freeform 76"/>
            <p:cNvSpPr/>
            <p:nvPr/>
          </p:nvSpPr>
          <p:spPr>
            <a:xfrm>
              <a:off x="1442404" y="331647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78253" y="21057"/>
                  </a:lnTo>
                  <a:lnTo>
                    <a:pt x="33655" y="12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36804" y="3154599"/>
              <a:ext cx="289912" cy="375720"/>
            </a:xfrm>
            <a:custGeom>
              <a:avLst/>
              <a:gdLst/>
              <a:ahLst/>
              <a:cxnLst/>
              <a:rect l="0" t="0" r="0" b="0"/>
              <a:pathLst>
                <a:path w="289912" h="375720">
                  <a:moveTo>
                    <a:pt x="37227" y="77649"/>
                  </a:moveTo>
                  <a:lnTo>
                    <a:pt x="46802" y="46367"/>
                  </a:lnTo>
                  <a:lnTo>
                    <a:pt x="57470" y="30211"/>
                  </a:lnTo>
                  <a:lnTo>
                    <a:pt x="73130" y="18351"/>
                  </a:lnTo>
                  <a:lnTo>
                    <a:pt x="111779" y="1205"/>
                  </a:lnTo>
                  <a:lnTo>
                    <a:pt x="132362" y="0"/>
                  </a:lnTo>
                  <a:lnTo>
                    <a:pt x="152039" y="4534"/>
                  </a:lnTo>
                  <a:lnTo>
                    <a:pt x="183735" y="26509"/>
                  </a:lnTo>
                  <a:lnTo>
                    <a:pt x="191051" y="33027"/>
                  </a:lnTo>
                  <a:lnTo>
                    <a:pt x="199180" y="55867"/>
                  </a:lnTo>
                  <a:lnTo>
                    <a:pt x="209987" y="107012"/>
                  </a:lnTo>
                  <a:lnTo>
                    <a:pt x="213812" y="159315"/>
                  </a:lnTo>
                  <a:lnTo>
                    <a:pt x="204515" y="217826"/>
                  </a:lnTo>
                  <a:lnTo>
                    <a:pt x="191414" y="274185"/>
                  </a:lnTo>
                  <a:lnTo>
                    <a:pt x="169156" y="317942"/>
                  </a:lnTo>
                  <a:lnTo>
                    <a:pt x="135304" y="357702"/>
                  </a:lnTo>
                  <a:lnTo>
                    <a:pt x="108791" y="373667"/>
                  </a:lnTo>
                  <a:lnTo>
                    <a:pt x="85800" y="375719"/>
                  </a:lnTo>
                  <a:lnTo>
                    <a:pt x="38503" y="367505"/>
                  </a:lnTo>
                  <a:lnTo>
                    <a:pt x="19856" y="355042"/>
                  </a:lnTo>
                  <a:lnTo>
                    <a:pt x="11608" y="346806"/>
                  </a:lnTo>
                  <a:lnTo>
                    <a:pt x="2444" y="325176"/>
                  </a:lnTo>
                  <a:lnTo>
                    <a:pt x="0" y="312857"/>
                  </a:lnTo>
                  <a:lnTo>
                    <a:pt x="711" y="302305"/>
                  </a:lnTo>
                  <a:lnTo>
                    <a:pt x="7739" y="284341"/>
                  </a:lnTo>
                  <a:lnTo>
                    <a:pt x="21781" y="271678"/>
                  </a:lnTo>
                  <a:lnTo>
                    <a:pt x="30439" y="266663"/>
                  </a:lnTo>
                  <a:lnTo>
                    <a:pt x="55657" y="264211"/>
                  </a:lnTo>
                  <a:lnTo>
                    <a:pt x="108328" y="272168"/>
                  </a:lnTo>
                  <a:lnTo>
                    <a:pt x="163226" y="291536"/>
                  </a:lnTo>
                  <a:lnTo>
                    <a:pt x="205615" y="311361"/>
                  </a:lnTo>
                  <a:lnTo>
                    <a:pt x="268744" y="318693"/>
                  </a:lnTo>
                  <a:lnTo>
                    <a:pt x="289911" y="319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600538" y="1830813"/>
            <a:ext cx="379027" cy="267638"/>
            <a:chOff x="2600538" y="1830813"/>
            <a:chExt cx="379027" cy="267638"/>
          </a:xfrm>
        </p:grpSpPr>
        <p:sp>
          <p:nvSpPr>
            <p:cNvPr id="80" name="Freeform 79"/>
            <p:cNvSpPr/>
            <p:nvPr/>
          </p:nvSpPr>
          <p:spPr>
            <a:xfrm>
              <a:off x="2600538" y="196882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00360" y="1830813"/>
              <a:ext cx="179205" cy="267638"/>
            </a:xfrm>
            <a:custGeom>
              <a:avLst/>
              <a:gdLst/>
              <a:ahLst/>
              <a:cxnLst/>
              <a:rect l="0" t="0" r="0" b="0"/>
              <a:pathLst>
                <a:path w="179205" h="267638">
                  <a:moveTo>
                    <a:pt x="220" y="32731"/>
                  </a:moveTo>
                  <a:lnTo>
                    <a:pt x="29528" y="3422"/>
                  </a:lnTo>
                  <a:lnTo>
                    <a:pt x="38476" y="324"/>
                  </a:lnTo>
                  <a:lnTo>
                    <a:pt x="60897" y="0"/>
                  </a:lnTo>
                  <a:lnTo>
                    <a:pt x="94237" y="11984"/>
                  </a:lnTo>
                  <a:lnTo>
                    <a:pt x="109466" y="27020"/>
                  </a:lnTo>
                  <a:lnTo>
                    <a:pt x="136514" y="85796"/>
                  </a:lnTo>
                  <a:lnTo>
                    <a:pt x="144328" y="120203"/>
                  </a:lnTo>
                  <a:lnTo>
                    <a:pt x="143524" y="156914"/>
                  </a:lnTo>
                  <a:lnTo>
                    <a:pt x="137610" y="179170"/>
                  </a:lnTo>
                  <a:lnTo>
                    <a:pt x="114749" y="218935"/>
                  </a:lnTo>
                  <a:lnTo>
                    <a:pt x="87704" y="249666"/>
                  </a:lnTo>
                  <a:lnTo>
                    <a:pt x="61236" y="265594"/>
                  </a:lnTo>
                  <a:lnTo>
                    <a:pt x="41376" y="267637"/>
                  </a:lnTo>
                  <a:lnTo>
                    <a:pt x="22021" y="263475"/>
                  </a:lnTo>
                  <a:lnTo>
                    <a:pt x="5620" y="253827"/>
                  </a:lnTo>
                  <a:lnTo>
                    <a:pt x="1480" y="246809"/>
                  </a:lnTo>
                  <a:lnTo>
                    <a:pt x="0" y="229652"/>
                  </a:lnTo>
                  <a:lnTo>
                    <a:pt x="3583" y="222503"/>
                  </a:lnTo>
                  <a:lnTo>
                    <a:pt x="16922" y="211440"/>
                  </a:lnTo>
                  <a:lnTo>
                    <a:pt x="49753" y="204225"/>
                  </a:lnTo>
                  <a:lnTo>
                    <a:pt x="108215" y="209920"/>
                  </a:lnTo>
                  <a:lnTo>
                    <a:pt x="145302" y="211183"/>
                  </a:lnTo>
                  <a:lnTo>
                    <a:pt x="179204" y="211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2687464" y="2453139"/>
            <a:ext cx="253978" cy="249888"/>
          </a:xfrm>
          <a:custGeom>
            <a:avLst/>
            <a:gdLst/>
            <a:ahLst/>
            <a:cxnLst/>
            <a:rect l="0" t="0" r="0" b="0"/>
            <a:pathLst>
              <a:path w="253978" h="249888">
                <a:moveTo>
                  <a:pt x="102587" y="0"/>
                </a:moveTo>
                <a:lnTo>
                  <a:pt x="42994" y="49499"/>
                </a:lnTo>
                <a:lnTo>
                  <a:pt x="16033" y="78452"/>
                </a:lnTo>
                <a:lnTo>
                  <a:pt x="6407" y="96869"/>
                </a:lnTo>
                <a:lnTo>
                  <a:pt x="0" y="132557"/>
                </a:lnTo>
                <a:lnTo>
                  <a:pt x="3691" y="172767"/>
                </a:lnTo>
                <a:lnTo>
                  <a:pt x="15350" y="194159"/>
                </a:lnTo>
                <a:lnTo>
                  <a:pt x="54228" y="233192"/>
                </a:lnTo>
                <a:lnTo>
                  <a:pt x="72905" y="243241"/>
                </a:lnTo>
                <a:lnTo>
                  <a:pt x="108741" y="249887"/>
                </a:lnTo>
                <a:lnTo>
                  <a:pt x="154366" y="243726"/>
                </a:lnTo>
                <a:lnTo>
                  <a:pt x="185389" y="233392"/>
                </a:lnTo>
                <a:lnTo>
                  <a:pt x="224770" y="202860"/>
                </a:lnTo>
                <a:lnTo>
                  <a:pt x="240695" y="176700"/>
                </a:lnTo>
                <a:lnTo>
                  <a:pt x="252823" y="141133"/>
                </a:lnTo>
                <a:lnTo>
                  <a:pt x="253977" y="117708"/>
                </a:lnTo>
                <a:lnTo>
                  <a:pt x="244929" y="81670"/>
                </a:lnTo>
                <a:lnTo>
                  <a:pt x="239596" y="68485"/>
                </a:lnTo>
                <a:lnTo>
                  <a:pt x="221192" y="47595"/>
                </a:lnTo>
                <a:lnTo>
                  <a:pt x="199754" y="32852"/>
                </a:lnTo>
                <a:lnTo>
                  <a:pt x="165758" y="210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2686893" y="3295419"/>
            <a:ext cx="197916" cy="263214"/>
            <a:chOff x="2686893" y="3295419"/>
            <a:chExt cx="197916" cy="263214"/>
          </a:xfrm>
        </p:grpSpPr>
        <p:sp>
          <p:nvSpPr>
            <p:cNvPr id="84" name="Freeform 83"/>
            <p:cNvSpPr/>
            <p:nvPr/>
          </p:nvSpPr>
          <p:spPr>
            <a:xfrm>
              <a:off x="2863751" y="332700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8333" y="37478"/>
                  </a:lnTo>
                  <a:lnTo>
                    <a:pt x="10095" y="94490"/>
                  </a:lnTo>
                  <a:lnTo>
                    <a:pt x="10443" y="153672"/>
                  </a:lnTo>
                  <a:lnTo>
                    <a:pt x="10512" y="204184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686893" y="3295419"/>
              <a:ext cx="197916" cy="173651"/>
            </a:xfrm>
            <a:custGeom>
              <a:avLst/>
              <a:gdLst/>
              <a:ahLst/>
              <a:cxnLst/>
              <a:rect l="0" t="0" r="0" b="0"/>
              <a:pathLst>
                <a:path w="197916" h="173651">
                  <a:moveTo>
                    <a:pt x="197915" y="168456"/>
                  </a:moveTo>
                  <a:lnTo>
                    <a:pt x="160437" y="160123"/>
                  </a:lnTo>
                  <a:lnTo>
                    <a:pt x="125589" y="161698"/>
                  </a:lnTo>
                  <a:lnTo>
                    <a:pt x="64518" y="168736"/>
                  </a:lnTo>
                  <a:lnTo>
                    <a:pt x="41531" y="173650"/>
                  </a:lnTo>
                  <a:lnTo>
                    <a:pt x="19616" y="170374"/>
                  </a:lnTo>
                  <a:lnTo>
                    <a:pt x="8859" y="166225"/>
                  </a:lnTo>
                  <a:lnTo>
                    <a:pt x="2858" y="159950"/>
                  </a:lnTo>
                  <a:lnTo>
                    <a:pt x="26" y="152257"/>
                  </a:lnTo>
                  <a:lnTo>
                    <a:pt x="0" y="134351"/>
                  </a:lnTo>
                  <a:lnTo>
                    <a:pt x="14746" y="71139"/>
                  </a:lnTo>
                  <a:lnTo>
                    <a:pt x="18104" y="21114"/>
                  </a:lnTo>
                  <a:lnTo>
                    <a:pt x="189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58977" y="546100"/>
            <a:ext cx="2274190" cy="3118992"/>
            <a:chOff x="458977" y="546100"/>
            <a:chExt cx="2274190" cy="3118992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2722626" y="546100"/>
              <a:ext cx="0" cy="308737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480059" y="558800"/>
              <a:ext cx="2225041" cy="38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458977" y="569722"/>
              <a:ext cx="0" cy="309537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458977" y="3654552"/>
              <a:ext cx="2274190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671954" y="546100"/>
              <a:ext cx="0" cy="310451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480059" y="969772"/>
              <a:ext cx="222148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467359" y="1562227"/>
              <a:ext cx="222148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469519" y="2173858"/>
              <a:ext cx="224256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505459" y="2927095"/>
              <a:ext cx="2210943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1090686" y="632894"/>
              <a:ext cx="1126550" cy="294799"/>
              <a:chOff x="1090686" y="632894"/>
              <a:chExt cx="1126550" cy="294799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1111743" y="632894"/>
                <a:ext cx="168457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8985">
                    <a:moveTo>
                      <a:pt x="168456" y="0"/>
                    </a:moveTo>
                    <a:lnTo>
                      <a:pt x="144410" y="17981"/>
                    </a:lnTo>
                    <a:lnTo>
                      <a:pt x="101821" y="73184"/>
                    </a:lnTo>
                    <a:lnTo>
                      <a:pt x="52646" y="129226"/>
                    </a:lnTo>
                    <a:lnTo>
                      <a:pt x="18718" y="168619"/>
                    </a:lnTo>
                    <a:lnTo>
                      <a:pt x="0" y="1789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090686" y="643422"/>
                <a:ext cx="136872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57929">
                    <a:moveTo>
                      <a:pt x="0" y="0"/>
                    </a:moveTo>
                    <a:lnTo>
                      <a:pt x="9575" y="24047"/>
                    </a:lnTo>
                    <a:lnTo>
                      <a:pt x="59898" y="80698"/>
                    </a:lnTo>
                    <a:lnTo>
                      <a:pt x="122839" y="143889"/>
                    </a:lnTo>
                    <a:lnTo>
                      <a:pt x="136871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027723" y="664479"/>
                <a:ext cx="8422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105286">
                    <a:moveTo>
                      <a:pt x="0" y="0"/>
                    </a:moveTo>
                    <a:lnTo>
                      <a:pt x="42661" y="60874"/>
                    </a:lnTo>
                    <a:lnTo>
                      <a:pt x="84227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027723" y="664479"/>
                <a:ext cx="189513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89513" h="263214">
                    <a:moveTo>
                      <a:pt x="189512" y="0"/>
                    </a:moveTo>
                    <a:lnTo>
                      <a:pt x="151139" y="29309"/>
                    </a:lnTo>
                    <a:lnTo>
                      <a:pt x="124047" y="64801"/>
                    </a:lnTo>
                    <a:lnTo>
                      <a:pt x="90275" y="126485"/>
                    </a:lnTo>
                    <a:lnTo>
                      <a:pt x="49047" y="189526"/>
                    </a:lnTo>
                    <a:lnTo>
                      <a:pt x="9351" y="249176"/>
                    </a:lnTo>
                    <a:lnTo>
                      <a:pt x="0" y="2632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0" name="Group 19"/>
          <p:cNvGrpSpPr/>
          <p:nvPr/>
        </p:nvGrpSpPr>
        <p:grpSpPr>
          <a:xfrm>
            <a:off x="810694" y="1116020"/>
            <a:ext cx="515897" cy="326385"/>
            <a:chOff x="810694" y="1116020"/>
            <a:chExt cx="515897" cy="326385"/>
          </a:xfrm>
        </p:grpSpPr>
        <p:sp>
          <p:nvSpPr>
            <p:cNvPr id="17" name="Freeform 16"/>
            <p:cNvSpPr/>
            <p:nvPr/>
          </p:nvSpPr>
          <p:spPr>
            <a:xfrm>
              <a:off x="810694" y="127394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05533" y="1116020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9879" y="16768"/>
                  </a:lnTo>
                  <a:lnTo>
                    <a:pt x="2927" y="55141"/>
                  </a:lnTo>
                  <a:lnTo>
                    <a:pt x="867" y="103556"/>
                  </a:lnTo>
                  <a:lnTo>
                    <a:pt x="257" y="154946"/>
                  </a:lnTo>
                  <a:lnTo>
                    <a:pt x="1221" y="217477"/>
                  </a:lnTo>
                  <a:lnTo>
                    <a:pt x="5224" y="27870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5479" y="1126549"/>
              <a:ext cx="159527" cy="162955"/>
            </a:xfrm>
            <a:custGeom>
              <a:avLst/>
              <a:gdLst/>
              <a:ahLst/>
              <a:cxnLst/>
              <a:rect l="0" t="0" r="0" b="0"/>
              <a:pathLst>
                <a:path w="159527" h="162955">
                  <a:moveTo>
                    <a:pt x="159526" y="136870"/>
                  </a:moveTo>
                  <a:lnTo>
                    <a:pt x="97433" y="151524"/>
                  </a:lnTo>
                  <a:lnTo>
                    <a:pt x="35521" y="160204"/>
                  </a:lnTo>
                  <a:lnTo>
                    <a:pt x="24213" y="162954"/>
                  </a:lnTo>
                  <a:lnTo>
                    <a:pt x="15505" y="161279"/>
                  </a:lnTo>
                  <a:lnTo>
                    <a:pt x="8530" y="156652"/>
                  </a:lnTo>
                  <a:lnTo>
                    <a:pt x="2710" y="150058"/>
                  </a:lnTo>
                  <a:lnTo>
                    <a:pt x="0" y="142153"/>
                  </a:lnTo>
                  <a:lnTo>
                    <a:pt x="108" y="124010"/>
                  </a:lnTo>
                  <a:lnTo>
                    <a:pt x="10879" y="83767"/>
                  </a:lnTo>
                  <a:lnTo>
                    <a:pt x="39323" y="23356"/>
                  </a:lnTo>
                  <a:lnTo>
                    <a:pt x="542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968621" y="1701703"/>
            <a:ext cx="431670" cy="301972"/>
            <a:chOff x="968621" y="1701703"/>
            <a:chExt cx="431670" cy="301972"/>
          </a:xfrm>
        </p:grpSpPr>
        <p:sp>
          <p:nvSpPr>
            <p:cNvPr id="21" name="Freeform 20"/>
            <p:cNvSpPr/>
            <p:nvPr/>
          </p:nvSpPr>
          <p:spPr>
            <a:xfrm>
              <a:off x="968621" y="178984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36329" y="1701703"/>
              <a:ext cx="263962" cy="301972"/>
            </a:xfrm>
            <a:custGeom>
              <a:avLst/>
              <a:gdLst/>
              <a:ahLst/>
              <a:cxnLst/>
              <a:rect l="0" t="0" r="0" b="0"/>
              <a:pathLst>
                <a:path w="263962" h="301972">
                  <a:moveTo>
                    <a:pt x="74448" y="24970"/>
                  </a:moveTo>
                  <a:lnTo>
                    <a:pt x="92428" y="9329"/>
                  </a:lnTo>
                  <a:lnTo>
                    <a:pt x="109345" y="1251"/>
                  </a:lnTo>
                  <a:lnTo>
                    <a:pt x="131682" y="0"/>
                  </a:lnTo>
                  <a:lnTo>
                    <a:pt x="154867" y="4514"/>
                  </a:lnTo>
                  <a:lnTo>
                    <a:pt x="172971" y="14319"/>
                  </a:lnTo>
                  <a:lnTo>
                    <a:pt x="185696" y="29595"/>
                  </a:lnTo>
                  <a:lnTo>
                    <a:pt x="203397" y="73587"/>
                  </a:lnTo>
                  <a:lnTo>
                    <a:pt x="203382" y="113595"/>
                  </a:lnTo>
                  <a:lnTo>
                    <a:pt x="185661" y="169035"/>
                  </a:lnTo>
                  <a:lnTo>
                    <a:pt x="166562" y="221927"/>
                  </a:lnTo>
                  <a:lnTo>
                    <a:pt x="140606" y="260927"/>
                  </a:lnTo>
                  <a:lnTo>
                    <a:pt x="104544" y="289991"/>
                  </a:lnTo>
                  <a:lnTo>
                    <a:pt x="84314" y="299905"/>
                  </a:lnTo>
                  <a:lnTo>
                    <a:pt x="63625" y="301971"/>
                  </a:lnTo>
                  <a:lnTo>
                    <a:pt x="42731" y="297820"/>
                  </a:lnTo>
                  <a:lnTo>
                    <a:pt x="21747" y="288177"/>
                  </a:lnTo>
                  <a:lnTo>
                    <a:pt x="6962" y="272972"/>
                  </a:lnTo>
                  <a:lnTo>
                    <a:pt x="1381" y="264004"/>
                  </a:lnTo>
                  <a:lnTo>
                    <a:pt x="0" y="255686"/>
                  </a:lnTo>
                  <a:lnTo>
                    <a:pt x="1419" y="247801"/>
                  </a:lnTo>
                  <a:lnTo>
                    <a:pt x="4705" y="240205"/>
                  </a:lnTo>
                  <a:lnTo>
                    <a:pt x="12745" y="235140"/>
                  </a:lnTo>
                  <a:lnTo>
                    <a:pt x="37276" y="229513"/>
                  </a:lnTo>
                  <a:lnTo>
                    <a:pt x="98344" y="234306"/>
                  </a:lnTo>
                  <a:lnTo>
                    <a:pt x="157663" y="249878"/>
                  </a:lnTo>
                  <a:lnTo>
                    <a:pt x="219518" y="267165"/>
                  </a:lnTo>
                  <a:lnTo>
                    <a:pt x="263961" y="277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046029" y="2505782"/>
            <a:ext cx="284534" cy="269964"/>
          </a:xfrm>
          <a:custGeom>
            <a:avLst/>
            <a:gdLst/>
            <a:ahLst/>
            <a:cxnLst/>
            <a:rect l="0" t="0" r="0" b="0"/>
            <a:pathLst>
              <a:path w="284534" h="269964">
                <a:moveTo>
                  <a:pt x="101577" y="0"/>
                </a:moveTo>
                <a:lnTo>
                  <a:pt x="63059" y="9575"/>
                </a:lnTo>
                <a:lnTo>
                  <a:pt x="45073" y="20243"/>
                </a:lnTo>
                <a:lnTo>
                  <a:pt x="32400" y="35903"/>
                </a:lnTo>
                <a:lnTo>
                  <a:pt x="4860" y="93202"/>
                </a:lnTo>
                <a:lnTo>
                  <a:pt x="0" y="132770"/>
                </a:lnTo>
                <a:lnTo>
                  <a:pt x="6619" y="167241"/>
                </a:lnTo>
                <a:lnTo>
                  <a:pt x="35794" y="220938"/>
                </a:lnTo>
                <a:lnTo>
                  <a:pt x="52453" y="235845"/>
                </a:lnTo>
                <a:lnTo>
                  <a:pt x="97144" y="264938"/>
                </a:lnTo>
                <a:lnTo>
                  <a:pt x="138218" y="269963"/>
                </a:lnTo>
                <a:lnTo>
                  <a:pt x="174824" y="263393"/>
                </a:lnTo>
                <a:lnTo>
                  <a:pt x="222284" y="240805"/>
                </a:lnTo>
                <a:lnTo>
                  <a:pt x="254882" y="213813"/>
                </a:lnTo>
                <a:lnTo>
                  <a:pt x="271133" y="187354"/>
                </a:lnTo>
                <a:lnTo>
                  <a:pt x="283357" y="157288"/>
                </a:lnTo>
                <a:lnTo>
                  <a:pt x="284533" y="133466"/>
                </a:lnTo>
                <a:lnTo>
                  <a:pt x="275757" y="80046"/>
                </a:lnTo>
                <a:lnTo>
                  <a:pt x="260550" y="43994"/>
                </a:lnTo>
                <a:lnTo>
                  <a:pt x="241642" y="28132"/>
                </a:lnTo>
                <a:lnTo>
                  <a:pt x="18580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988615" y="3095378"/>
            <a:ext cx="264277" cy="357970"/>
            <a:chOff x="988615" y="3095378"/>
            <a:chExt cx="264277" cy="357970"/>
          </a:xfrm>
        </p:grpSpPr>
        <p:sp>
          <p:nvSpPr>
            <p:cNvPr id="25" name="Freeform 24"/>
            <p:cNvSpPr/>
            <p:nvPr/>
          </p:nvSpPr>
          <p:spPr>
            <a:xfrm>
              <a:off x="1225768" y="3148020"/>
              <a:ext cx="27124" cy="305328"/>
            </a:xfrm>
            <a:custGeom>
              <a:avLst/>
              <a:gdLst/>
              <a:ahLst/>
              <a:cxnLst/>
              <a:rect l="0" t="0" r="0" b="0"/>
              <a:pathLst>
                <a:path w="27124" h="305328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56281"/>
                  </a:lnTo>
                  <a:lnTo>
                    <a:pt x="15558" y="216571"/>
                  </a:lnTo>
                  <a:lnTo>
                    <a:pt x="19509" y="270420"/>
                  </a:lnTo>
                  <a:lnTo>
                    <a:pt x="2712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88615" y="3095378"/>
              <a:ext cx="222163" cy="225840"/>
            </a:xfrm>
            <a:custGeom>
              <a:avLst/>
              <a:gdLst/>
              <a:ahLst/>
              <a:cxnLst/>
              <a:rect l="0" t="0" r="0" b="0"/>
              <a:pathLst>
                <a:path w="222163" h="225840">
                  <a:moveTo>
                    <a:pt x="222162" y="200041"/>
                  </a:moveTo>
                  <a:lnTo>
                    <a:pt x="205394" y="194452"/>
                  </a:lnTo>
                  <a:lnTo>
                    <a:pt x="172610" y="196566"/>
                  </a:lnTo>
                  <a:lnTo>
                    <a:pt x="117284" y="211036"/>
                  </a:lnTo>
                  <a:lnTo>
                    <a:pt x="55882" y="225839"/>
                  </a:lnTo>
                  <a:lnTo>
                    <a:pt x="28547" y="223985"/>
                  </a:lnTo>
                  <a:lnTo>
                    <a:pt x="18216" y="219513"/>
                  </a:lnTo>
                  <a:lnTo>
                    <a:pt x="3617" y="205186"/>
                  </a:lnTo>
                  <a:lnTo>
                    <a:pt x="426" y="196452"/>
                  </a:lnTo>
                  <a:lnTo>
                    <a:pt x="0" y="177389"/>
                  </a:lnTo>
                  <a:lnTo>
                    <a:pt x="15624" y="115673"/>
                  </a:lnTo>
                  <a:lnTo>
                    <a:pt x="32718" y="60033"/>
                  </a:lnTo>
                  <a:lnTo>
                    <a:pt x="431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937243" y="1181956"/>
            <a:ext cx="410612" cy="252950"/>
            <a:chOff x="1937243" y="1181956"/>
            <a:chExt cx="410612" cy="252950"/>
          </a:xfrm>
        </p:grpSpPr>
        <p:sp>
          <p:nvSpPr>
            <p:cNvPr id="28" name="Freeform 27"/>
            <p:cNvSpPr/>
            <p:nvPr/>
          </p:nvSpPr>
          <p:spPr>
            <a:xfrm>
              <a:off x="1937243" y="127394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26740" y="1181956"/>
              <a:ext cx="221115" cy="252950"/>
            </a:xfrm>
            <a:custGeom>
              <a:avLst/>
              <a:gdLst/>
              <a:ahLst/>
              <a:cxnLst/>
              <a:rect l="0" t="0" r="0" b="0"/>
              <a:pathLst>
                <a:path w="221115" h="252950">
                  <a:moveTo>
                    <a:pt x="16" y="39349"/>
                  </a:moveTo>
                  <a:lnTo>
                    <a:pt x="11195" y="22582"/>
                  </a:lnTo>
                  <a:lnTo>
                    <a:pt x="26041" y="11230"/>
                  </a:lnTo>
                  <a:lnTo>
                    <a:pt x="45508" y="3455"/>
                  </a:lnTo>
                  <a:lnTo>
                    <a:pt x="69758" y="0"/>
                  </a:lnTo>
                  <a:lnTo>
                    <a:pt x="89894" y="4703"/>
                  </a:lnTo>
                  <a:lnTo>
                    <a:pt x="98539" y="9233"/>
                  </a:lnTo>
                  <a:lnTo>
                    <a:pt x="111265" y="23624"/>
                  </a:lnTo>
                  <a:lnTo>
                    <a:pt x="144819" y="85051"/>
                  </a:lnTo>
                  <a:lnTo>
                    <a:pt x="163451" y="144890"/>
                  </a:lnTo>
                  <a:lnTo>
                    <a:pt x="166240" y="170874"/>
                  </a:lnTo>
                  <a:lnTo>
                    <a:pt x="161241" y="194901"/>
                  </a:lnTo>
                  <a:lnTo>
                    <a:pt x="145273" y="225039"/>
                  </a:lnTo>
                  <a:lnTo>
                    <a:pt x="138968" y="233332"/>
                  </a:lnTo>
                  <a:lnTo>
                    <a:pt x="119484" y="245667"/>
                  </a:lnTo>
                  <a:lnTo>
                    <a:pt x="107737" y="250594"/>
                  </a:lnTo>
                  <a:lnTo>
                    <a:pt x="82207" y="252949"/>
                  </a:lnTo>
                  <a:lnTo>
                    <a:pt x="33279" y="244928"/>
                  </a:lnTo>
                  <a:lnTo>
                    <a:pt x="6102" y="229853"/>
                  </a:lnTo>
                  <a:lnTo>
                    <a:pt x="1734" y="222504"/>
                  </a:lnTo>
                  <a:lnTo>
                    <a:pt x="0" y="204979"/>
                  </a:lnTo>
                  <a:lnTo>
                    <a:pt x="4684" y="198902"/>
                  </a:lnTo>
                  <a:lnTo>
                    <a:pt x="22368" y="192150"/>
                  </a:lnTo>
                  <a:lnTo>
                    <a:pt x="58632" y="193938"/>
                  </a:lnTo>
                  <a:lnTo>
                    <a:pt x="115230" y="208290"/>
                  </a:lnTo>
                  <a:lnTo>
                    <a:pt x="168393" y="225417"/>
                  </a:lnTo>
                  <a:lnTo>
                    <a:pt x="221114" y="239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042528" y="1758259"/>
            <a:ext cx="273742" cy="210571"/>
            <a:chOff x="2042528" y="1758259"/>
            <a:chExt cx="273742" cy="210571"/>
          </a:xfrm>
        </p:grpSpPr>
        <p:sp>
          <p:nvSpPr>
            <p:cNvPr id="31" name="Freeform 30"/>
            <p:cNvSpPr/>
            <p:nvPr/>
          </p:nvSpPr>
          <p:spPr>
            <a:xfrm>
              <a:off x="2042528" y="1868006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6066"/>
                  </a:moveTo>
                  <a:lnTo>
                    <a:pt x="51776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95212" y="175825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3" y="163835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32000" y="3204651"/>
            <a:ext cx="357970" cy="368285"/>
            <a:chOff x="2032000" y="3204651"/>
            <a:chExt cx="357970" cy="368285"/>
          </a:xfrm>
        </p:grpSpPr>
        <p:sp>
          <p:nvSpPr>
            <p:cNvPr id="34" name="Freeform 33"/>
            <p:cNvSpPr/>
            <p:nvPr/>
          </p:nvSpPr>
          <p:spPr>
            <a:xfrm>
              <a:off x="2032000" y="3284891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25611" y="9065"/>
                  </a:lnTo>
                  <a:lnTo>
                    <a:pt x="1138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10804" y="3204651"/>
              <a:ext cx="179166" cy="368285"/>
            </a:xfrm>
            <a:custGeom>
              <a:avLst/>
              <a:gdLst/>
              <a:ahLst/>
              <a:cxnLst/>
              <a:rect l="0" t="0" r="0" b="0"/>
              <a:pathLst>
                <a:path w="179166" h="368285">
                  <a:moveTo>
                    <a:pt x="180" y="48654"/>
                  </a:moveTo>
                  <a:lnTo>
                    <a:pt x="29488" y="10281"/>
                  </a:lnTo>
                  <a:lnTo>
                    <a:pt x="49081" y="2354"/>
                  </a:lnTo>
                  <a:lnTo>
                    <a:pt x="73386" y="0"/>
                  </a:lnTo>
                  <a:lnTo>
                    <a:pt x="112208" y="6422"/>
                  </a:lnTo>
                  <a:lnTo>
                    <a:pt x="135368" y="16626"/>
                  </a:lnTo>
                  <a:lnTo>
                    <a:pt x="154240" y="35200"/>
                  </a:lnTo>
                  <a:lnTo>
                    <a:pt x="162548" y="46704"/>
                  </a:lnTo>
                  <a:lnTo>
                    <a:pt x="171780" y="75084"/>
                  </a:lnTo>
                  <a:lnTo>
                    <a:pt x="176976" y="123946"/>
                  </a:lnTo>
                  <a:lnTo>
                    <a:pt x="178732" y="187269"/>
                  </a:lnTo>
                  <a:lnTo>
                    <a:pt x="169504" y="244838"/>
                  </a:lnTo>
                  <a:lnTo>
                    <a:pt x="152775" y="284858"/>
                  </a:lnTo>
                  <a:lnTo>
                    <a:pt x="119263" y="333757"/>
                  </a:lnTo>
                  <a:lnTo>
                    <a:pt x="102239" y="348112"/>
                  </a:lnTo>
                  <a:lnTo>
                    <a:pt x="62714" y="366860"/>
                  </a:lnTo>
                  <a:lnTo>
                    <a:pt x="42011" y="368284"/>
                  </a:lnTo>
                  <a:lnTo>
                    <a:pt x="31577" y="367025"/>
                  </a:lnTo>
                  <a:lnTo>
                    <a:pt x="13744" y="356269"/>
                  </a:lnTo>
                  <a:lnTo>
                    <a:pt x="5713" y="348487"/>
                  </a:lnTo>
                  <a:lnTo>
                    <a:pt x="1529" y="339790"/>
                  </a:lnTo>
                  <a:lnTo>
                    <a:pt x="0" y="320768"/>
                  </a:lnTo>
                  <a:lnTo>
                    <a:pt x="5716" y="290327"/>
                  </a:lnTo>
                  <a:lnTo>
                    <a:pt x="20408" y="264670"/>
                  </a:lnTo>
                  <a:lnTo>
                    <a:pt x="45168" y="242251"/>
                  </a:lnTo>
                  <a:lnTo>
                    <a:pt x="67748" y="234133"/>
                  </a:lnTo>
                  <a:lnTo>
                    <a:pt x="120371" y="228921"/>
                  </a:lnTo>
                  <a:lnTo>
                    <a:pt x="179165" y="2276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2033012" y="2442611"/>
            <a:ext cx="361434" cy="330160"/>
          </a:xfrm>
          <a:custGeom>
            <a:avLst/>
            <a:gdLst/>
            <a:ahLst/>
            <a:cxnLst/>
            <a:rect l="0" t="0" r="0" b="0"/>
            <a:pathLst>
              <a:path w="361434" h="330160">
                <a:moveTo>
                  <a:pt x="167443" y="0"/>
                </a:moveTo>
                <a:lnTo>
                  <a:pt x="104016" y="17958"/>
                </a:lnTo>
                <a:lnTo>
                  <a:pt x="73781" y="29367"/>
                </a:lnTo>
                <a:lnTo>
                  <a:pt x="34689" y="60294"/>
                </a:lnTo>
                <a:lnTo>
                  <a:pt x="18794" y="86495"/>
                </a:lnTo>
                <a:lnTo>
                  <a:pt x="4113" y="127960"/>
                </a:lnTo>
                <a:lnTo>
                  <a:pt x="0" y="179997"/>
                </a:lnTo>
                <a:lnTo>
                  <a:pt x="4777" y="235336"/>
                </a:lnTo>
                <a:lnTo>
                  <a:pt x="13649" y="257062"/>
                </a:lnTo>
                <a:lnTo>
                  <a:pt x="43998" y="295663"/>
                </a:lnTo>
                <a:lnTo>
                  <a:pt x="73545" y="315461"/>
                </a:lnTo>
                <a:lnTo>
                  <a:pt x="104527" y="328736"/>
                </a:lnTo>
                <a:lnTo>
                  <a:pt x="128562" y="330159"/>
                </a:lnTo>
                <a:lnTo>
                  <a:pt x="182120" y="327129"/>
                </a:lnTo>
                <a:lnTo>
                  <a:pt x="218196" y="315426"/>
                </a:lnTo>
                <a:lnTo>
                  <a:pt x="277693" y="283751"/>
                </a:lnTo>
                <a:lnTo>
                  <a:pt x="310234" y="256091"/>
                </a:lnTo>
                <a:lnTo>
                  <a:pt x="344286" y="205005"/>
                </a:lnTo>
                <a:lnTo>
                  <a:pt x="351325" y="183920"/>
                </a:lnTo>
                <a:lnTo>
                  <a:pt x="361433" y="132256"/>
                </a:lnTo>
                <a:lnTo>
                  <a:pt x="358556" y="107914"/>
                </a:lnTo>
                <a:lnTo>
                  <a:pt x="337645" y="63690"/>
                </a:lnTo>
                <a:lnTo>
                  <a:pt x="312240" y="37328"/>
                </a:lnTo>
                <a:lnTo>
                  <a:pt x="282486" y="20289"/>
                </a:lnTo>
                <a:lnTo>
                  <a:pt x="240265" y="13420"/>
                </a:lnTo>
                <a:lnTo>
                  <a:pt x="184341" y="18335"/>
                </a:lnTo>
                <a:lnTo>
                  <a:pt x="146387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4485140" y="589595"/>
            <a:ext cx="1695927" cy="579069"/>
            <a:chOff x="4485140" y="589595"/>
            <a:chExt cx="1695927" cy="579069"/>
          </a:xfrm>
        </p:grpSpPr>
        <p:sp>
          <p:nvSpPr>
            <p:cNvPr id="38" name="Freeform 37"/>
            <p:cNvSpPr/>
            <p:nvPr/>
          </p:nvSpPr>
          <p:spPr>
            <a:xfrm>
              <a:off x="4748352" y="673823"/>
              <a:ext cx="9066" cy="389556"/>
            </a:xfrm>
            <a:custGeom>
              <a:avLst/>
              <a:gdLst/>
              <a:ahLst/>
              <a:cxnLst/>
              <a:rect l="0" t="0" r="0" b="0"/>
              <a:pathLst>
                <a:path w="9066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0" y="204884"/>
                  </a:lnTo>
                  <a:lnTo>
                    <a:pt x="3119" y="255289"/>
                  </a:lnTo>
                  <a:lnTo>
                    <a:pt x="9065" y="314940"/>
                  </a:lnTo>
                  <a:lnTo>
                    <a:pt x="2003" y="37649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85140" y="589595"/>
              <a:ext cx="515897" cy="189514"/>
            </a:xfrm>
            <a:custGeom>
              <a:avLst/>
              <a:gdLst/>
              <a:ahLst/>
              <a:cxnLst/>
              <a:rect l="0" t="0" r="0" b="0"/>
              <a:pathLst>
                <a:path w="515897" h="189514">
                  <a:moveTo>
                    <a:pt x="515896" y="0"/>
                  </a:moveTo>
                  <a:lnTo>
                    <a:pt x="471933" y="20244"/>
                  </a:lnTo>
                  <a:lnTo>
                    <a:pt x="409527" y="58433"/>
                  </a:lnTo>
                  <a:lnTo>
                    <a:pt x="347345" y="80611"/>
                  </a:lnTo>
                  <a:lnTo>
                    <a:pt x="289196" y="98252"/>
                  </a:lnTo>
                  <a:lnTo>
                    <a:pt x="232275" y="115812"/>
                  </a:lnTo>
                  <a:lnTo>
                    <a:pt x="172873" y="129851"/>
                  </a:lnTo>
                  <a:lnTo>
                    <a:pt x="118765" y="143890"/>
                  </a:lnTo>
                  <a:lnTo>
                    <a:pt x="68043" y="161047"/>
                  </a:lnTo>
                  <a:lnTo>
                    <a:pt x="28739" y="1767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16725" y="1010735"/>
              <a:ext cx="473783" cy="157929"/>
            </a:xfrm>
            <a:custGeom>
              <a:avLst/>
              <a:gdLst/>
              <a:ahLst/>
              <a:cxnLst/>
              <a:rect l="0" t="0" r="0" b="0"/>
              <a:pathLst>
                <a:path w="473783" h="157929">
                  <a:moveTo>
                    <a:pt x="473782" y="0"/>
                  </a:moveTo>
                  <a:lnTo>
                    <a:pt x="418641" y="14655"/>
                  </a:lnTo>
                  <a:lnTo>
                    <a:pt x="355612" y="28198"/>
                  </a:lnTo>
                  <a:lnTo>
                    <a:pt x="295874" y="45640"/>
                  </a:lnTo>
                  <a:lnTo>
                    <a:pt x="242297" y="63173"/>
                  </a:lnTo>
                  <a:lnTo>
                    <a:pt x="178997" y="87348"/>
                  </a:lnTo>
                  <a:lnTo>
                    <a:pt x="115815" y="115163"/>
                  </a:lnTo>
                  <a:lnTo>
                    <a:pt x="62001" y="13444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37906" y="631709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3252" y="37478"/>
                  </a:lnTo>
                  <a:lnTo>
                    <a:pt x="15902" y="88902"/>
                  </a:lnTo>
                  <a:lnTo>
                    <a:pt x="2903" y="149748"/>
                  </a:lnTo>
                  <a:lnTo>
                    <a:pt x="574" y="204015"/>
                  </a:lnTo>
                  <a:lnTo>
                    <a:pt x="114" y="259795"/>
                  </a:lnTo>
                  <a:lnTo>
                    <a:pt x="23" y="322113"/>
                  </a:lnTo>
                  <a:lnTo>
                    <a:pt x="7" y="37776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37865" y="758051"/>
              <a:ext cx="347442" cy="84229"/>
            </a:xfrm>
            <a:custGeom>
              <a:avLst/>
              <a:gdLst/>
              <a:ahLst/>
              <a:cxnLst/>
              <a:rect l="0" t="0" r="0" b="0"/>
              <a:pathLst>
                <a:path w="347442" h="84229">
                  <a:moveTo>
                    <a:pt x="347441" y="0"/>
                  </a:moveTo>
                  <a:lnTo>
                    <a:pt x="329460" y="15641"/>
                  </a:lnTo>
                  <a:lnTo>
                    <a:pt x="269577" y="38437"/>
                  </a:lnTo>
                  <a:lnTo>
                    <a:pt x="216745" y="49084"/>
                  </a:lnTo>
                  <a:lnTo>
                    <a:pt x="160147" y="59647"/>
                  </a:lnTo>
                  <a:lnTo>
                    <a:pt x="98444" y="73697"/>
                  </a:lnTo>
                  <a:lnTo>
                    <a:pt x="46326" y="811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03397" y="852808"/>
              <a:ext cx="8334" cy="210571"/>
            </a:xfrm>
            <a:custGeom>
              <a:avLst/>
              <a:gdLst/>
              <a:ahLst/>
              <a:cxnLst/>
              <a:rect l="0" t="0" r="0" b="0"/>
              <a:pathLst>
                <a:path w="8334" h="210571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7443" y="163632"/>
                  </a:lnTo>
                  <a:lnTo>
                    <a:pt x="833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80145" y="715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07939" y="805105"/>
              <a:ext cx="273128" cy="319501"/>
            </a:xfrm>
            <a:custGeom>
              <a:avLst/>
              <a:gdLst/>
              <a:ahLst/>
              <a:cxnLst/>
              <a:rect l="0" t="0" r="0" b="0"/>
              <a:pathLst>
                <a:path w="273128" h="319501">
                  <a:moveTo>
                    <a:pt x="167004" y="5589"/>
                  </a:moveTo>
                  <a:lnTo>
                    <a:pt x="150236" y="0"/>
                  </a:lnTo>
                  <a:lnTo>
                    <a:pt x="91559" y="4044"/>
                  </a:lnTo>
                  <a:lnTo>
                    <a:pt x="65622" y="7242"/>
                  </a:lnTo>
                  <a:lnTo>
                    <a:pt x="9590" y="34807"/>
                  </a:lnTo>
                  <a:lnTo>
                    <a:pt x="3570" y="42615"/>
                  </a:lnTo>
                  <a:lnTo>
                    <a:pt x="726" y="51330"/>
                  </a:lnTo>
                  <a:lnTo>
                    <a:pt x="0" y="60649"/>
                  </a:lnTo>
                  <a:lnTo>
                    <a:pt x="8552" y="80363"/>
                  </a:lnTo>
                  <a:lnTo>
                    <a:pt x="15745" y="90533"/>
                  </a:lnTo>
                  <a:lnTo>
                    <a:pt x="36217" y="104953"/>
                  </a:lnTo>
                  <a:lnTo>
                    <a:pt x="81898" y="123742"/>
                  </a:lnTo>
                  <a:lnTo>
                    <a:pt x="103443" y="125172"/>
                  </a:lnTo>
                  <a:lnTo>
                    <a:pt x="124716" y="124248"/>
                  </a:lnTo>
                  <a:lnTo>
                    <a:pt x="183098" y="136277"/>
                  </a:lnTo>
                  <a:lnTo>
                    <a:pt x="228025" y="150813"/>
                  </a:lnTo>
                  <a:lnTo>
                    <a:pt x="253064" y="169631"/>
                  </a:lnTo>
                  <a:lnTo>
                    <a:pt x="268034" y="187291"/>
                  </a:lnTo>
                  <a:lnTo>
                    <a:pt x="273127" y="209958"/>
                  </a:lnTo>
                  <a:lnTo>
                    <a:pt x="266865" y="257048"/>
                  </a:lnTo>
                  <a:lnTo>
                    <a:pt x="254671" y="275666"/>
                  </a:lnTo>
                  <a:lnTo>
                    <a:pt x="224955" y="299301"/>
                  </a:lnTo>
                  <a:lnTo>
                    <a:pt x="199779" y="311603"/>
                  </a:lnTo>
                  <a:lnTo>
                    <a:pt x="145489" y="319500"/>
                  </a:lnTo>
                  <a:lnTo>
                    <a:pt x="89704" y="315471"/>
                  </a:lnTo>
                  <a:lnTo>
                    <a:pt x="61719" y="310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790673" y="592692"/>
            <a:ext cx="3225903" cy="681257"/>
            <a:chOff x="5790673" y="592692"/>
            <a:chExt cx="3225903" cy="681257"/>
          </a:xfrm>
        </p:grpSpPr>
        <p:sp>
          <p:nvSpPr>
            <p:cNvPr id="47" name="Freeform 46"/>
            <p:cNvSpPr/>
            <p:nvPr/>
          </p:nvSpPr>
          <p:spPr>
            <a:xfrm>
              <a:off x="6718988" y="778501"/>
              <a:ext cx="261407" cy="308353"/>
            </a:xfrm>
            <a:custGeom>
              <a:avLst/>
              <a:gdLst/>
              <a:ahLst/>
              <a:cxnLst/>
              <a:rect l="0" t="0" r="0" b="0"/>
              <a:pathLst>
                <a:path w="261407" h="308353">
                  <a:moveTo>
                    <a:pt x="166649" y="105892"/>
                  </a:moveTo>
                  <a:lnTo>
                    <a:pt x="163529" y="63201"/>
                  </a:lnTo>
                  <a:lnTo>
                    <a:pt x="157074" y="43634"/>
                  </a:lnTo>
                  <a:lnTo>
                    <a:pt x="146406" y="27139"/>
                  </a:lnTo>
                  <a:lnTo>
                    <a:pt x="121657" y="4699"/>
                  </a:lnTo>
                  <a:lnTo>
                    <a:pt x="112088" y="996"/>
                  </a:lnTo>
                  <a:lnTo>
                    <a:pt x="92097" y="0"/>
                  </a:lnTo>
                  <a:lnTo>
                    <a:pt x="74633" y="6577"/>
                  </a:lnTo>
                  <a:lnTo>
                    <a:pt x="59072" y="18468"/>
                  </a:lnTo>
                  <a:lnTo>
                    <a:pt x="30019" y="57818"/>
                  </a:lnTo>
                  <a:lnTo>
                    <a:pt x="7340" y="104715"/>
                  </a:lnTo>
                  <a:lnTo>
                    <a:pt x="0" y="156179"/>
                  </a:lnTo>
                  <a:lnTo>
                    <a:pt x="1670" y="208286"/>
                  </a:lnTo>
                  <a:lnTo>
                    <a:pt x="17369" y="263439"/>
                  </a:lnTo>
                  <a:lnTo>
                    <a:pt x="28552" y="284708"/>
                  </a:lnTo>
                  <a:lnTo>
                    <a:pt x="44441" y="299619"/>
                  </a:lnTo>
                  <a:lnTo>
                    <a:pt x="53592" y="305234"/>
                  </a:lnTo>
                  <a:lnTo>
                    <a:pt x="73117" y="308352"/>
                  </a:lnTo>
                  <a:lnTo>
                    <a:pt x="83237" y="307546"/>
                  </a:lnTo>
                  <a:lnTo>
                    <a:pt x="91154" y="303499"/>
                  </a:lnTo>
                  <a:lnTo>
                    <a:pt x="121944" y="262113"/>
                  </a:lnTo>
                  <a:lnTo>
                    <a:pt x="136765" y="231729"/>
                  </a:lnTo>
                  <a:lnTo>
                    <a:pt x="147549" y="171192"/>
                  </a:lnTo>
                  <a:lnTo>
                    <a:pt x="154992" y="118824"/>
                  </a:lnTo>
                  <a:lnTo>
                    <a:pt x="164427" y="171060"/>
                  </a:lnTo>
                  <a:lnTo>
                    <a:pt x="170730" y="196077"/>
                  </a:lnTo>
                  <a:lnTo>
                    <a:pt x="183671" y="216554"/>
                  </a:lnTo>
                  <a:lnTo>
                    <a:pt x="232585" y="268581"/>
                  </a:lnTo>
                  <a:lnTo>
                    <a:pt x="261406" y="2848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02184" y="592692"/>
              <a:ext cx="246750" cy="481215"/>
            </a:xfrm>
            <a:custGeom>
              <a:avLst/>
              <a:gdLst/>
              <a:ahLst/>
              <a:cxnLst/>
              <a:rect l="0" t="0" r="0" b="0"/>
              <a:pathLst>
                <a:path w="246750" h="481215">
                  <a:moveTo>
                    <a:pt x="141463" y="481214"/>
                  </a:moveTo>
                  <a:lnTo>
                    <a:pt x="122336" y="418934"/>
                  </a:lnTo>
                  <a:lnTo>
                    <a:pt x="98344" y="364883"/>
                  </a:lnTo>
                  <a:lnTo>
                    <a:pt x="76664" y="303557"/>
                  </a:lnTo>
                  <a:lnTo>
                    <a:pt x="57483" y="240620"/>
                  </a:lnTo>
                  <a:lnTo>
                    <a:pt x="32485" y="179386"/>
                  </a:lnTo>
                  <a:lnTo>
                    <a:pt x="12050" y="118117"/>
                  </a:lnTo>
                  <a:lnTo>
                    <a:pt x="0" y="71670"/>
                  </a:lnTo>
                  <a:lnTo>
                    <a:pt x="1772" y="50020"/>
                  </a:lnTo>
                  <a:lnTo>
                    <a:pt x="9578" y="31819"/>
                  </a:lnTo>
                  <a:lnTo>
                    <a:pt x="14935" y="23690"/>
                  </a:lnTo>
                  <a:lnTo>
                    <a:pt x="33365" y="11538"/>
                  </a:lnTo>
                  <a:lnTo>
                    <a:pt x="57155" y="3408"/>
                  </a:lnTo>
                  <a:lnTo>
                    <a:pt x="98026" y="0"/>
                  </a:lnTo>
                  <a:lnTo>
                    <a:pt x="160526" y="8737"/>
                  </a:lnTo>
                  <a:lnTo>
                    <a:pt x="221703" y="25151"/>
                  </a:lnTo>
                  <a:lnTo>
                    <a:pt x="246749" y="39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33077" y="873865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0"/>
                  </a:moveTo>
                  <a:lnTo>
                    <a:pt x="236181" y="14654"/>
                  </a:lnTo>
                  <a:lnTo>
                    <a:pt x="173602" y="19792"/>
                  </a:lnTo>
                  <a:lnTo>
                    <a:pt x="123448" y="20682"/>
                  </a:lnTo>
                  <a:lnTo>
                    <a:pt x="63986" y="20983"/>
                  </a:lnTo>
                  <a:lnTo>
                    <a:pt x="27537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09746" y="904422"/>
              <a:ext cx="401162" cy="180014"/>
            </a:xfrm>
            <a:custGeom>
              <a:avLst/>
              <a:gdLst/>
              <a:ahLst/>
              <a:cxnLst/>
              <a:rect l="0" t="0" r="0" b="0"/>
              <a:pathLst>
                <a:path w="401162" h="180014">
                  <a:moveTo>
                    <a:pt x="18130" y="1028"/>
                  </a:moveTo>
                  <a:lnTo>
                    <a:pt x="6951" y="17796"/>
                  </a:lnTo>
                  <a:lnTo>
                    <a:pt x="0" y="50580"/>
                  </a:lnTo>
                  <a:lnTo>
                    <a:pt x="3528" y="84340"/>
                  </a:lnTo>
                  <a:lnTo>
                    <a:pt x="17572" y="122160"/>
                  </a:lnTo>
                  <a:lnTo>
                    <a:pt x="42141" y="151823"/>
                  </a:lnTo>
                  <a:lnTo>
                    <a:pt x="67796" y="161635"/>
                  </a:lnTo>
                  <a:lnTo>
                    <a:pt x="96355" y="163656"/>
                  </a:lnTo>
                  <a:lnTo>
                    <a:pt x="120747" y="156755"/>
                  </a:lnTo>
                  <a:lnTo>
                    <a:pt x="140166" y="142770"/>
                  </a:lnTo>
                  <a:lnTo>
                    <a:pt x="148621" y="134127"/>
                  </a:lnTo>
                  <a:lnTo>
                    <a:pt x="158014" y="112046"/>
                  </a:lnTo>
                  <a:lnTo>
                    <a:pt x="164045" y="59743"/>
                  </a:lnTo>
                  <a:lnTo>
                    <a:pt x="159499" y="23884"/>
                  </a:lnTo>
                  <a:lnTo>
                    <a:pt x="162679" y="16266"/>
                  </a:lnTo>
                  <a:lnTo>
                    <a:pt x="169478" y="11187"/>
                  </a:lnTo>
                  <a:lnTo>
                    <a:pt x="178690" y="7801"/>
                  </a:lnTo>
                  <a:lnTo>
                    <a:pt x="187171" y="7883"/>
                  </a:lnTo>
                  <a:lnTo>
                    <a:pt x="202834" y="14213"/>
                  </a:lnTo>
                  <a:lnTo>
                    <a:pt x="224805" y="30931"/>
                  </a:lnTo>
                  <a:lnTo>
                    <a:pt x="240543" y="56292"/>
                  </a:lnTo>
                  <a:lnTo>
                    <a:pt x="263115" y="114992"/>
                  </a:lnTo>
                  <a:lnTo>
                    <a:pt x="283331" y="164180"/>
                  </a:lnTo>
                  <a:lnTo>
                    <a:pt x="283837" y="170627"/>
                  </a:lnTo>
                  <a:lnTo>
                    <a:pt x="281836" y="172586"/>
                  </a:lnTo>
                  <a:lnTo>
                    <a:pt x="278162" y="171552"/>
                  </a:lnTo>
                  <a:lnTo>
                    <a:pt x="261812" y="147740"/>
                  </a:lnTo>
                  <a:lnTo>
                    <a:pt x="248225" y="84242"/>
                  </a:lnTo>
                  <a:lnTo>
                    <a:pt x="244396" y="56729"/>
                  </a:lnTo>
                  <a:lnTo>
                    <a:pt x="246594" y="28904"/>
                  </a:lnTo>
                  <a:lnTo>
                    <a:pt x="251158" y="18442"/>
                  </a:lnTo>
                  <a:lnTo>
                    <a:pt x="265587" y="3699"/>
                  </a:lnTo>
                  <a:lnTo>
                    <a:pt x="275518" y="469"/>
                  </a:lnTo>
                  <a:lnTo>
                    <a:pt x="299030" y="0"/>
                  </a:lnTo>
                  <a:lnTo>
                    <a:pt x="309512" y="3852"/>
                  </a:lnTo>
                  <a:lnTo>
                    <a:pt x="327398" y="17491"/>
                  </a:lnTo>
                  <a:lnTo>
                    <a:pt x="372318" y="75249"/>
                  </a:lnTo>
                  <a:lnTo>
                    <a:pt x="400025" y="137944"/>
                  </a:lnTo>
                  <a:lnTo>
                    <a:pt x="401161" y="155857"/>
                  </a:lnTo>
                  <a:lnTo>
                    <a:pt x="397155" y="180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63772" y="897253"/>
              <a:ext cx="174757" cy="194661"/>
            </a:xfrm>
            <a:custGeom>
              <a:avLst/>
              <a:gdLst/>
              <a:ahLst/>
              <a:cxnLst/>
              <a:rect l="0" t="0" r="0" b="0"/>
              <a:pathLst>
                <a:path w="174757" h="194661">
                  <a:moveTo>
                    <a:pt x="153699" y="29254"/>
                  </a:moveTo>
                  <a:lnTo>
                    <a:pt x="135719" y="13613"/>
                  </a:lnTo>
                  <a:lnTo>
                    <a:pt x="118802" y="5535"/>
                  </a:lnTo>
                  <a:lnTo>
                    <a:pt x="78369" y="0"/>
                  </a:lnTo>
                  <a:lnTo>
                    <a:pt x="55488" y="4944"/>
                  </a:lnTo>
                  <a:lnTo>
                    <a:pt x="29454" y="20881"/>
                  </a:lnTo>
                  <a:lnTo>
                    <a:pt x="21736" y="27182"/>
                  </a:lnTo>
                  <a:lnTo>
                    <a:pt x="10041" y="46661"/>
                  </a:lnTo>
                  <a:lnTo>
                    <a:pt x="0" y="83935"/>
                  </a:lnTo>
                  <a:lnTo>
                    <a:pt x="144" y="124615"/>
                  </a:lnTo>
                  <a:lnTo>
                    <a:pt x="5905" y="150016"/>
                  </a:lnTo>
                  <a:lnTo>
                    <a:pt x="16263" y="169104"/>
                  </a:lnTo>
                  <a:lnTo>
                    <a:pt x="31785" y="182267"/>
                  </a:lnTo>
                  <a:lnTo>
                    <a:pt x="40837" y="187414"/>
                  </a:lnTo>
                  <a:lnTo>
                    <a:pt x="81525" y="194660"/>
                  </a:lnTo>
                  <a:lnTo>
                    <a:pt x="107583" y="190115"/>
                  </a:lnTo>
                  <a:lnTo>
                    <a:pt x="165046" y="161169"/>
                  </a:lnTo>
                  <a:lnTo>
                    <a:pt x="174756" y="155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22949" y="663295"/>
              <a:ext cx="31394" cy="410612"/>
            </a:xfrm>
            <a:custGeom>
              <a:avLst/>
              <a:gdLst/>
              <a:ahLst/>
              <a:cxnLst/>
              <a:rect l="0" t="0" r="0" b="0"/>
              <a:pathLst>
                <a:path w="31394" h="410612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5"/>
                  </a:lnTo>
                  <a:lnTo>
                    <a:pt x="2983" y="194412"/>
                  </a:lnTo>
                  <a:lnTo>
                    <a:pt x="11277" y="244777"/>
                  </a:lnTo>
                  <a:lnTo>
                    <a:pt x="18971" y="304414"/>
                  </a:lnTo>
                  <a:lnTo>
                    <a:pt x="21660" y="362945"/>
                  </a:lnTo>
                  <a:lnTo>
                    <a:pt x="31393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85886" y="800358"/>
              <a:ext cx="273741" cy="10337"/>
            </a:xfrm>
            <a:custGeom>
              <a:avLst/>
              <a:gdLst/>
              <a:ahLst/>
              <a:cxnLst/>
              <a:rect l="0" t="0" r="0" b="0"/>
              <a:pathLst>
                <a:path w="273741" h="10337">
                  <a:moveTo>
                    <a:pt x="273740" y="10336"/>
                  </a:moveTo>
                  <a:lnTo>
                    <a:pt x="224809" y="2003"/>
                  </a:lnTo>
                  <a:lnTo>
                    <a:pt x="176964" y="458"/>
                  </a:lnTo>
                  <a:lnTo>
                    <a:pt x="125743" y="0"/>
                  </a:lnTo>
                  <a:lnTo>
                    <a:pt x="67212" y="5435"/>
                  </a:lnTo>
                  <a:lnTo>
                    <a:pt x="12086" y="9690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03936" y="968621"/>
              <a:ext cx="18863" cy="157929"/>
            </a:xfrm>
            <a:custGeom>
              <a:avLst/>
              <a:gdLst/>
              <a:ahLst/>
              <a:cxnLst/>
              <a:rect l="0" t="0" r="0" b="0"/>
              <a:pathLst>
                <a:path w="18863" h="15792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4679" y="133375"/>
                  </a:lnTo>
                  <a:lnTo>
                    <a:pt x="1886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12269" y="8212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00819" y="937036"/>
              <a:ext cx="157244" cy="184450"/>
            </a:xfrm>
            <a:custGeom>
              <a:avLst/>
              <a:gdLst/>
              <a:ahLst/>
              <a:cxnLst/>
              <a:rect l="0" t="0" r="0" b="0"/>
              <a:pathLst>
                <a:path w="157244" h="184450">
                  <a:moveTo>
                    <a:pt x="111492" y="0"/>
                  </a:moveTo>
                  <a:lnTo>
                    <a:pt x="57617" y="19128"/>
                  </a:lnTo>
                  <a:lnTo>
                    <a:pt x="28068" y="37773"/>
                  </a:lnTo>
                  <a:lnTo>
                    <a:pt x="11634" y="55392"/>
                  </a:lnTo>
                  <a:lnTo>
                    <a:pt x="2770" y="78041"/>
                  </a:lnTo>
                  <a:lnTo>
                    <a:pt x="0" y="102535"/>
                  </a:lnTo>
                  <a:lnTo>
                    <a:pt x="2668" y="125120"/>
                  </a:lnTo>
                  <a:lnTo>
                    <a:pt x="10873" y="143736"/>
                  </a:lnTo>
                  <a:lnTo>
                    <a:pt x="23489" y="159809"/>
                  </a:lnTo>
                  <a:lnTo>
                    <a:pt x="40794" y="174751"/>
                  </a:lnTo>
                  <a:lnTo>
                    <a:pt x="66423" y="182952"/>
                  </a:lnTo>
                  <a:lnTo>
                    <a:pt x="107496" y="184449"/>
                  </a:lnTo>
                  <a:lnTo>
                    <a:pt x="119357" y="182628"/>
                  </a:lnTo>
                  <a:lnTo>
                    <a:pt x="128433" y="177904"/>
                  </a:lnTo>
                  <a:lnTo>
                    <a:pt x="141637" y="163296"/>
                  </a:lnTo>
                  <a:lnTo>
                    <a:pt x="155649" y="135342"/>
                  </a:lnTo>
                  <a:lnTo>
                    <a:pt x="157243" y="112014"/>
                  </a:lnTo>
                  <a:lnTo>
                    <a:pt x="148735" y="64500"/>
                  </a:lnTo>
                  <a:lnTo>
                    <a:pt x="133575" y="37568"/>
                  </a:lnTo>
                  <a:lnTo>
                    <a:pt x="1114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01782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96538" y="908951"/>
              <a:ext cx="320038" cy="228127"/>
            </a:xfrm>
            <a:custGeom>
              <a:avLst/>
              <a:gdLst/>
              <a:ahLst/>
              <a:cxnLst/>
              <a:rect l="0" t="0" r="0" b="0"/>
              <a:pathLst>
                <a:path w="320038" h="228127">
                  <a:moveTo>
                    <a:pt x="0" y="17556"/>
                  </a:moveTo>
                  <a:lnTo>
                    <a:pt x="52541" y="76335"/>
                  </a:lnTo>
                  <a:lnTo>
                    <a:pt x="80699" y="127563"/>
                  </a:lnTo>
                  <a:lnTo>
                    <a:pt x="100386" y="182742"/>
                  </a:lnTo>
                  <a:lnTo>
                    <a:pt x="108178" y="210685"/>
                  </a:lnTo>
                  <a:lnTo>
                    <a:pt x="108384" y="217669"/>
                  </a:lnTo>
                  <a:lnTo>
                    <a:pt x="106182" y="219985"/>
                  </a:lnTo>
                  <a:lnTo>
                    <a:pt x="102373" y="219189"/>
                  </a:lnTo>
                  <a:lnTo>
                    <a:pt x="95023" y="205827"/>
                  </a:lnTo>
                  <a:lnTo>
                    <a:pt x="89026" y="183120"/>
                  </a:lnTo>
                  <a:lnTo>
                    <a:pt x="85176" y="124003"/>
                  </a:lnTo>
                  <a:lnTo>
                    <a:pt x="86989" y="95282"/>
                  </a:lnTo>
                  <a:lnTo>
                    <a:pt x="107218" y="41835"/>
                  </a:lnTo>
                  <a:lnTo>
                    <a:pt x="121352" y="21328"/>
                  </a:lnTo>
                  <a:lnTo>
                    <a:pt x="139332" y="8314"/>
                  </a:lnTo>
                  <a:lnTo>
                    <a:pt x="180365" y="0"/>
                  </a:lnTo>
                  <a:lnTo>
                    <a:pt x="206504" y="7414"/>
                  </a:lnTo>
                  <a:lnTo>
                    <a:pt x="251882" y="40769"/>
                  </a:lnTo>
                  <a:lnTo>
                    <a:pt x="278443" y="82016"/>
                  </a:lnTo>
                  <a:lnTo>
                    <a:pt x="299973" y="138780"/>
                  </a:lnTo>
                  <a:lnTo>
                    <a:pt x="319122" y="195867"/>
                  </a:lnTo>
                  <a:lnTo>
                    <a:pt x="320037" y="211059"/>
                  </a:lnTo>
                  <a:lnTo>
                    <a:pt x="315856" y="228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790673" y="1231834"/>
              <a:ext cx="494841" cy="42115"/>
            </a:xfrm>
            <a:custGeom>
              <a:avLst/>
              <a:gdLst/>
              <a:ahLst/>
              <a:cxnLst/>
              <a:rect l="0" t="0" r="0" b="0"/>
              <a:pathLst>
                <a:path w="494841" h="42115">
                  <a:moveTo>
                    <a:pt x="494840" y="0"/>
                  </a:moveTo>
                  <a:lnTo>
                    <a:pt x="445909" y="3119"/>
                  </a:lnTo>
                  <a:lnTo>
                    <a:pt x="386779" y="9065"/>
                  </a:lnTo>
                  <a:lnTo>
                    <a:pt x="338559" y="15684"/>
                  </a:lnTo>
                  <a:lnTo>
                    <a:pt x="281638" y="19465"/>
                  </a:lnTo>
                  <a:lnTo>
                    <a:pt x="225908" y="20585"/>
                  </a:lnTo>
                  <a:lnTo>
                    <a:pt x="172351" y="26506"/>
                  </a:lnTo>
                  <a:lnTo>
                    <a:pt x="113848" y="30080"/>
                  </a:lnTo>
                  <a:lnTo>
                    <a:pt x="57650" y="367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200870" y="1642445"/>
            <a:ext cx="2179400" cy="650763"/>
            <a:chOff x="4200870" y="1642445"/>
            <a:chExt cx="2179400" cy="650763"/>
          </a:xfrm>
        </p:grpSpPr>
        <p:sp>
          <p:nvSpPr>
            <p:cNvPr id="61" name="Freeform 60"/>
            <p:cNvSpPr/>
            <p:nvPr/>
          </p:nvSpPr>
          <p:spPr>
            <a:xfrm>
              <a:off x="4200870" y="1642445"/>
              <a:ext cx="321987" cy="574534"/>
            </a:xfrm>
            <a:custGeom>
              <a:avLst/>
              <a:gdLst/>
              <a:ahLst/>
              <a:cxnLst/>
              <a:rect l="0" t="0" r="0" b="0"/>
              <a:pathLst>
                <a:path w="321987" h="574534">
                  <a:moveTo>
                    <a:pt x="0" y="0"/>
                  </a:moveTo>
                  <a:lnTo>
                    <a:pt x="3120" y="42692"/>
                  </a:lnTo>
                  <a:lnTo>
                    <a:pt x="14654" y="101110"/>
                  </a:lnTo>
                  <a:lnTo>
                    <a:pt x="24749" y="148632"/>
                  </a:lnTo>
                  <a:lnTo>
                    <a:pt x="35149" y="209116"/>
                  </a:lnTo>
                  <a:lnTo>
                    <a:pt x="40050" y="262132"/>
                  </a:lnTo>
                  <a:lnTo>
                    <a:pt x="42877" y="320798"/>
                  </a:lnTo>
                  <a:lnTo>
                    <a:pt x="51126" y="383880"/>
                  </a:lnTo>
                  <a:lnTo>
                    <a:pt x="52194" y="436226"/>
                  </a:lnTo>
                  <a:lnTo>
                    <a:pt x="52510" y="490601"/>
                  </a:lnTo>
                  <a:lnTo>
                    <a:pt x="47014" y="532578"/>
                  </a:lnTo>
                  <a:lnTo>
                    <a:pt x="44211" y="537546"/>
                  </a:lnTo>
                  <a:lnTo>
                    <a:pt x="41173" y="537349"/>
                  </a:lnTo>
                  <a:lnTo>
                    <a:pt x="37977" y="533707"/>
                  </a:lnTo>
                  <a:lnTo>
                    <a:pt x="32427" y="473240"/>
                  </a:lnTo>
                  <a:lnTo>
                    <a:pt x="37341" y="417523"/>
                  </a:lnTo>
                  <a:lnTo>
                    <a:pt x="49577" y="355392"/>
                  </a:lnTo>
                  <a:lnTo>
                    <a:pt x="60963" y="319381"/>
                  </a:lnTo>
                  <a:lnTo>
                    <a:pt x="79805" y="293373"/>
                  </a:lnTo>
                  <a:lnTo>
                    <a:pt x="97470" y="278177"/>
                  </a:lnTo>
                  <a:lnTo>
                    <a:pt x="123259" y="269863"/>
                  </a:lnTo>
                  <a:lnTo>
                    <a:pt x="167543" y="268303"/>
                  </a:lnTo>
                  <a:lnTo>
                    <a:pt x="210299" y="278369"/>
                  </a:lnTo>
                  <a:lnTo>
                    <a:pt x="237356" y="291006"/>
                  </a:lnTo>
                  <a:lnTo>
                    <a:pt x="271149" y="317851"/>
                  </a:lnTo>
                  <a:lnTo>
                    <a:pt x="311542" y="374350"/>
                  </a:lnTo>
                  <a:lnTo>
                    <a:pt x="321986" y="420404"/>
                  </a:lnTo>
                  <a:lnTo>
                    <a:pt x="317109" y="479963"/>
                  </a:lnTo>
                  <a:lnTo>
                    <a:pt x="311343" y="508505"/>
                  </a:lnTo>
                  <a:lnTo>
                    <a:pt x="298642" y="530549"/>
                  </a:lnTo>
                  <a:lnTo>
                    <a:pt x="261892" y="563764"/>
                  </a:lnTo>
                  <a:lnTo>
                    <a:pt x="238449" y="572266"/>
                  </a:lnTo>
                  <a:lnTo>
                    <a:pt x="225647" y="574533"/>
                  </a:lnTo>
                  <a:lnTo>
                    <a:pt x="198943" y="570813"/>
                  </a:lnTo>
                  <a:lnTo>
                    <a:pt x="143673" y="554950"/>
                  </a:lnTo>
                  <a:lnTo>
                    <a:pt x="107301" y="538517"/>
                  </a:lnTo>
                  <a:lnTo>
                    <a:pt x="94482" y="528680"/>
                  </a:lnTo>
                  <a:lnTo>
                    <a:pt x="84228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63228" y="1908700"/>
              <a:ext cx="250001" cy="287768"/>
            </a:xfrm>
            <a:custGeom>
              <a:avLst/>
              <a:gdLst/>
              <a:ahLst/>
              <a:cxnLst/>
              <a:rect l="0" t="0" r="0" b="0"/>
              <a:pathLst>
                <a:path w="250001" h="287768">
                  <a:moveTo>
                    <a:pt x="48254" y="133828"/>
                  </a:moveTo>
                  <a:lnTo>
                    <a:pt x="106871" y="119174"/>
                  </a:lnTo>
                  <a:lnTo>
                    <a:pt x="163467" y="102161"/>
                  </a:lnTo>
                  <a:lnTo>
                    <a:pt x="215461" y="83515"/>
                  </a:lnTo>
                  <a:lnTo>
                    <a:pt x="232142" y="72082"/>
                  </a:lnTo>
                  <a:lnTo>
                    <a:pt x="244235" y="56083"/>
                  </a:lnTo>
                  <a:lnTo>
                    <a:pt x="249098" y="46903"/>
                  </a:lnTo>
                  <a:lnTo>
                    <a:pt x="250000" y="38443"/>
                  </a:lnTo>
                  <a:lnTo>
                    <a:pt x="244764" y="22805"/>
                  </a:lnTo>
                  <a:lnTo>
                    <a:pt x="231518" y="11175"/>
                  </a:lnTo>
                  <a:lnTo>
                    <a:pt x="212763" y="3276"/>
                  </a:lnTo>
                  <a:lnTo>
                    <a:pt x="175896" y="0"/>
                  </a:lnTo>
                  <a:lnTo>
                    <a:pt x="135336" y="7088"/>
                  </a:lnTo>
                  <a:lnTo>
                    <a:pt x="82829" y="29851"/>
                  </a:lnTo>
                  <a:lnTo>
                    <a:pt x="38316" y="62467"/>
                  </a:lnTo>
                  <a:lnTo>
                    <a:pt x="11904" y="92407"/>
                  </a:lnTo>
                  <a:lnTo>
                    <a:pt x="2852" y="116198"/>
                  </a:lnTo>
                  <a:lnTo>
                    <a:pt x="0" y="142370"/>
                  </a:lnTo>
                  <a:lnTo>
                    <a:pt x="6140" y="182243"/>
                  </a:lnTo>
                  <a:lnTo>
                    <a:pt x="22257" y="215634"/>
                  </a:lnTo>
                  <a:lnTo>
                    <a:pt x="43021" y="240865"/>
                  </a:lnTo>
                  <a:lnTo>
                    <a:pt x="91065" y="277486"/>
                  </a:lnTo>
                  <a:lnTo>
                    <a:pt x="114854" y="285414"/>
                  </a:lnTo>
                  <a:lnTo>
                    <a:pt x="139855" y="287767"/>
                  </a:lnTo>
                  <a:lnTo>
                    <a:pt x="195237" y="276730"/>
                  </a:lnTo>
                  <a:lnTo>
                    <a:pt x="227238" y="260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09291" y="1962962"/>
              <a:ext cx="175974" cy="248824"/>
            </a:xfrm>
            <a:custGeom>
              <a:avLst/>
              <a:gdLst/>
              <a:ahLst/>
              <a:cxnLst/>
              <a:rect l="0" t="0" r="0" b="0"/>
              <a:pathLst>
                <a:path w="175974" h="248824">
                  <a:moveTo>
                    <a:pt x="175973" y="58509"/>
                  </a:moveTo>
                  <a:lnTo>
                    <a:pt x="166398" y="27227"/>
                  </a:lnTo>
                  <a:lnTo>
                    <a:pt x="155730" y="11071"/>
                  </a:lnTo>
                  <a:lnTo>
                    <a:pt x="147270" y="5826"/>
                  </a:lnTo>
                  <a:lnTo>
                    <a:pt x="125391" y="0"/>
                  </a:lnTo>
                  <a:lnTo>
                    <a:pt x="92356" y="2308"/>
                  </a:lnTo>
                  <a:lnTo>
                    <a:pt x="54751" y="10402"/>
                  </a:lnTo>
                  <a:lnTo>
                    <a:pt x="33969" y="23090"/>
                  </a:lnTo>
                  <a:lnTo>
                    <a:pt x="18104" y="41598"/>
                  </a:lnTo>
                  <a:lnTo>
                    <a:pt x="7153" y="65421"/>
                  </a:lnTo>
                  <a:lnTo>
                    <a:pt x="0" y="110730"/>
                  </a:lnTo>
                  <a:lnTo>
                    <a:pt x="3470" y="155610"/>
                  </a:lnTo>
                  <a:lnTo>
                    <a:pt x="17497" y="192955"/>
                  </a:lnTo>
                  <a:lnTo>
                    <a:pt x="42059" y="220657"/>
                  </a:lnTo>
                  <a:lnTo>
                    <a:pt x="71564" y="243683"/>
                  </a:lnTo>
                  <a:lnTo>
                    <a:pt x="98373" y="248823"/>
                  </a:lnTo>
                  <a:lnTo>
                    <a:pt x="136993" y="248260"/>
                  </a:lnTo>
                  <a:lnTo>
                    <a:pt x="165444" y="2480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94013" y="2005232"/>
              <a:ext cx="280806" cy="226836"/>
            </a:xfrm>
            <a:custGeom>
              <a:avLst/>
              <a:gdLst/>
              <a:ahLst/>
              <a:cxnLst/>
              <a:rect l="0" t="0" r="0" b="0"/>
              <a:pathLst>
                <a:path w="280806" h="226836">
                  <a:moveTo>
                    <a:pt x="143935" y="110995"/>
                  </a:moveTo>
                  <a:lnTo>
                    <a:pt x="155113" y="99817"/>
                  </a:lnTo>
                  <a:lnTo>
                    <a:pt x="167654" y="70509"/>
                  </a:lnTo>
                  <a:lnTo>
                    <a:pt x="168905" y="48548"/>
                  </a:lnTo>
                  <a:lnTo>
                    <a:pt x="164391" y="28259"/>
                  </a:lnTo>
                  <a:lnTo>
                    <a:pt x="154586" y="11443"/>
                  </a:lnTo>
                  <a:lnTo>
                    <a:pt x="145187" y="6022"/>
                  </a:lnTo>
                  <a:lnTo>
                    <a:pt x="119145" y="0"/>
                  </a:lnTo>
                  <a:lnTo>
                    <a:pt x="97433" y="3563"/>
                  </a:lnTo>
                  <a:lnTo>
                    <a:pt x="58840" y="24914"/>
                  </a:lnTo>
                  <a:lnTo>
                    <a:pt x="33454" y="50395"/>
                  </a:lnTo>
                  <a:lnTo>
                    <a:pt x="8229" y="109139"/>
                  </a:lnTo>
                  <a:lnTo>
                    <a:pt x="0" y="145150"/>
                  </a:lnTo>
                  <a:lnTo>
                    <a:pt x="416" y="170629"/>
                  </a:lnTo>
                  <a:lnTo>
                    <a:pt x="13803" y="203534"/>
                  </a:lnTo>
                  <a:lnTo>
                    <a:pt x="26047" y="220754"/>
                  </a:lnTo>
                  <a:lnTo>
                    <a:pt x="33758" y="225112"/>
                  </a:lnTo>
                  <a:lnTo>
                    <a:pt x="51683" y="226835"/>
                  </a:lnTo>
                  <a:lnTo>
                    <a:pt x="81506" y="221227"/>
                  </a:lnTo>
                  <a:lnTo>
                    <a:pt x="106980" y="206568"/>
                  </a:lnTo>
                  <a:lnTo>
                    <a:pt x="129346" y="176228"/>
                  </a:lnTo>
                  <a:lnTo>
                    <a:pt x="145201" y="143192"/>
                  </a:lnTo>
                  <a:lnTo>
                    <a:pt x="151719" y="105587"/>
                  </a:lnTo>
                  <a:lnTo>
                    <a:pt x="154974" y="101541"/>
                  </a:lnTo>
                  <a:lnTo>
                    <a:pt x="159483" y="103523"/>
                  </a:lnTo>
                  <a:lnTo>
                    <a:pt x="197018" y="159516"/>
                  </a:lnTo>
                  <a:lnTo>
                    <a:pt x="230330" y="190900"/>
                  </a:lnTo>
                  <a:lnTo>
                    <a:pt x="280805" y="216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08599" y="2010943"/>
              <a:ext cx="191571" cy="249451"/>
            </a:xfrm>
            <a:custGeom>
              <a:avLst/>
              <a:gdLst/>
              <a:ahLst/>
              <a:cxnLst/>
              <a:rect l="0" t="0" r="0" b="0"/>
              <a:pathLst>
                <a:path w="191571" h="249451">
                  <a:moveTo>
                    <a:pt x="8334" y="21057"/>
                  </a:moveTo>
                  <a:lnTo>
                    <a:pt x="0" y="69987"/>
                  </a:lnTo>
                  <a:lnTo>
                    <a:pt x="1575" y="117833"/>
                  </a:lnTo>
                  <a:lnTo>
                    <a:pt x="9451" y="169054"/>
                  </a:lnTo>
                  <a:lnTo>
                    <a:pt x="17019" y="200307"/>
                  </a:lnTo>
                  <a:lnTo>
                    <a:pt x="28181" y="221996"/>
                  </a:lnTo>
                  <a:lnTo>
                    <a:pt x="44061" y="236315"/>
                  </a:lnTo>
                  <a:lnTo>
                    <a:pt x="63986" y="245409"/>
                  </a:lnTo>
                  <a:lnTo>
                    <a:pt x="88440" y="249450"/>
                  </a:lnTo>
                  <a:lnTo>
                    <a:pt x="108667" y="245007"/>
                  </a:lnTo>
                  <a:lnTo>
                    <a:pt x="125456" y="234064"/>
                  </a:lnTo>
                  <a:lnTo>
                    <a:pt x="162462" y="188447"/>
                  </a:lnTo>
                  <a:lnTo>
                    <a:pt x="186356" y="133610"/>
                  </a:lnTo>
                  <a:lnTo>
                    <a:pt x="191570" y="108515"/>
                  </a:lnTo>
                  <a:lnTo>
                    <a:pt x="185385" y="63809"/>
                  </a:lnTo>
                  <a:lnTo>
                    <a:pt x="169211" y="9414"/>
                  </a:lnTo>
                  <a:lnTo>
                    <a:pt x="1662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80145" y="2017558"/>
              <a:ext cx="227560" cy="274552"/>
            </a:xfrm>
            <a:custGeom>
              <a:avLst/>
              <a:gdLst/>
              <a:ahLst/>
              <a:cxnLst/>
              <a:rect l="0" t="0" r="0" b="0"/>
              <a:pathLst>
                <a:path w="227560" h="274552">
                  <a:moveTo>
                    <a:pt x="136870" y="24970"/>
                  </a:moveTo>
                  <a:lnTo>
                    <a:pt x="118890" y="9329"/>
                  </a:lnTo>
                  <a:lnTo>
                    <a:pt x="101973" y="1251"/>
                  </a:lnTo>
                  <a:lnTo>
                    <a:pt x="79636" y="0"/>
                  </a:lnTo>
                  <a:lnTo>
                    <a:pt x="55281" y="4514"/>
                  </a:lnTo>
                  <a:lnTo>
                    <a:pt x="32758" y="14319"/>
                  </a:lnTo>
                  <a:lnTo>
                    <a:pt x="25348" y="22548"/>
                  </a:lnTo>
                  <a:lnTo>
                    <a:pt x="17115" y="44171"/>
                  </a:lnTo>
                  <a:lnTo>
                    <a:pt x="18429" y="54148"/>
                  </a:lnTo>
                  <a:lnTo>
                    <a:pt x="29247" y="71473"/>
                  </a:lnTo>
                  <a:lnTo>
                    <a:pt x="51993" y="83853"/>
                  </a:lnTo>
                  <a:lnTo>
                    <a:pt x="114341" y="105124"/>
                  </a:lnTo>
                  <a:lnTo>
                    <a:pt x="177685" y="127866"/>
                  </a:lnTo>
                  <a:lnTo>
                    <a:pt x="216955" y="158941"/>
                  </a:lnTo>
                  <a:lnTo>
                    <a:pt x="225107" y="178879"/>
                  </a:lnTo>
                  <a:lnTo>
                    <a:pt x="227559" y="202169"/>
                  </a:lnTo>
                  <a:lnTo>
                    <a:pt x="224750" y="224218"/>
                  </a:lnTo>
                  <a:lnTo>
                    <a:pt x="216482" y="242596"/>
                  </a:lnTo>
                  <a:lnTo>
                    <a:pt x="211002" y="250773"/>
                  </a:lnTo>
                  <a:lnTo>
                    <a:pt x="192435" y="262977"/>
                  </a:lnTo>
                  <a:lnTo>
                    <a:pt x="168584" y="271131"/>
                  </a:lnTo>
                  <a:lnTo>
                    <a:pt x="127680" y="274551"/>
                  </a:lnTo>
                  <a:lnTo>
                    <a:pt x="65168" y="265819"/>
                  </a:lnTo>
                  <a:lnTo>
                    <a:pt x="27888" y="256210"/>
                  </a:lnTo>
                  <a:lnTo>
                    <a:pt x="0" y="246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64414" y="2055861"/>
              <a:ext cx="315856" cy="237347"/>
            </a:xfrm>
            <a:custGeom>
              <a:avLst/>
              <a:gdLst/>
              <a:ahLst/>
              <a:cxnLst/>
              <a:rect l="0" t="0" r="0" b="0"/>
              <a:pathLst>
                <a:path w="315856" h="237347">
                  <a:moveTo>
                    <a:pt x="0" y="102481"/>
                  </a:moveTo>
                  <a:lnTo>
                    <a:pt x="42692" y="99361"/>
                  </a:lnTo>
                  <a:lnTo>
                    <a:pt x="102068" y="91758"/>
                  </a:lnTo>
                  <a:lnTo>
                    <a:pt x="135918" y="82666"/>
                  </a:lnTo>
                  <a:lnTo>
                    <a:pt x="157504" y="71837"/>
                  </a:lnTo>
                  <a:lnTo>
                    <a:pt x="172558" y="56106"/>
                  </a:lnTo>
                  <a:lnTo>
                    <a:pt x="178209" y="46998"/>
                  </a:lnTo>
                  <a:lnTo>
                    <a:pt x="179637" y="38586"/>
                  </a:lnTo>
                  <a:lnTo>
                    <a:pt x="178250" y="30638"/>
                  </a:lnTo>
                  <a:lnTo>
                    <a:pt x="174986" y="23000"/>
                  </a:lnTo>
                  <a:lnTo>
                    <a:pt x="162000" y="11394"/>
                  </a:lnTo>
                  <a:lnTo>
                    <a:pt x="153623" y="6661"/>
                  </a:lnTo>
                  <a:lnTo>
                    <a:pt x="113889" y="0"/>
                  </a:lnTo>
                  <a:lnTo>
                    <a:pt x="76249" y="3616"/>
                  </a:lnTo>
                  <a:lnTo>
                    <a:pt x="56895" y="12137"/>
                  </a:lnTo>
                  <a:lnTo>
                    <a:pt x="25406" y="36672"/>
                  </a:lnTo>
                  <a:lnTo>
                    <a:pt x="17141" y="59584"/>
                  </a:lnTo>
                  <a:lnTo>
                    <a:pt x="15607" y="102249"/>
                  </a:lnTo>
                  <a:lnTo>
                    <a:pt x="25570" y="152997"/>
                  </a:lnTo>
                  <a:lnTo>
                    <a:pt x="40982" y="180490"/>
                  </a:lnTo>
                  <a:lnTo>
                    <a:pt x="60366" y="203453"/>
                  </a:lnTo>
                  <a:lnTo>
                    <a:pt x="92106" y="225075"/>
                  </a:lnTo>
                  <a:lnTo>
                    <a:pt x="131146" y="235121"/>
                  </a:lnTo>
                  <a:lnTo>
                    <a:pt x="187429" y="237346"/>
                  </a:lnTo>
                  <a:lnTo>
                    <a:pt x="247420" y="227733"/>
                  </a:lnTo>
                  <a:lnTo>
                    <a:pt x="282710" y="221091"/>
                  </a:lnTo>
                  <a:lnTo>
                    <a:pt x="315855" y="218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811938" y="1684559"/>
            <a:ext cx="2234590" cy="609369"/>
            <a:chOff x="6811938" y="1684559"/>
            <a:chExt cx="2234590" cy="609369"/>
          </a:xfrm>
        </p:grpSpPr>
        <p:sp>
          <p:nvSpPr>
            <p:cNvPr id="69" name="Freeform 68"/>
            <p:cNvSpPr/>
            <p:nvPr/>
          </p:nvSpPr>
          <p:spPr>
            <a:xfrm>
              <a:off x="7001450" y="1716145"/>
              <a:ext cx="47074" cy="505369"/>
            </a:xfrm>
            <a:custGeom>
              <a:avLst/>
              <a:gdLst/>
              <a:ahLst/>
              <a:cxnLst/>
              <a:rect l="0" t="0" r="0" b="0"/>
              <a:pathLst>
                <a:path w="47074" h="505369">
                  <a:moveTo>
                    <a:pt x="0" y="0"/>
                  </a:moveTo>
                  <a:lnTo>
                    <a:pt x="0" y="48930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15685" y="207558"/>
                  </a:lnTo>
                  <a:lnTo>
                    <a:pt x="21166" y="260494"/>
                  </a:lnTo>
                  <a:lnTo>
                    <a:pt x="32300" y="316011"/>
                  </a:lnTo>
                  <a:lnTo>
                    <a:pt x="39207" y="367373"/>
                  </a:lnTo>
                  <a:lnTo>
                    <a:pt x="44373" y="425096"/>
                  </a:lnTo>
                  <a:lnTo>
                    <a:pt x="47073" y="468715"/>
                  </a:lnTo>
                  <a:lnTo>
                    <a:pt x="42115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811938" y="1916186"/>
              <a:ext cx="389555" cy="94758"/>
            </a:xfrm>
            <a:custGeom>
              <a:avLst/>
              <a:gdLst/>
              <a:ahLst/>
              <a:cxnLst/>
              <a:rect l="0" t="0" r="0" b="0"/>
              <a:pathLst>
                <a:path w="389555" h="94758">
                  <a:moveTo>
                    <a:pt x="389554" y="0"/>
                  </a:moveTo>
                  <a:lnTo>
                    <a:pt x="326104" y="17958"/>
                  </a:lnTo>
                  <a:lnTo>
                    <a:pt x="268010" y="31667"/>
                  </a:lnTo>
                  <a:lnTo>
                    <a:pt x="211202" y="49144"/>
                  </a:lnTo>
                  <a:lnTo>
                    <a:pt x="159222" y="63173"/>
                  </a:lnTo>
                  <a:lnTo>
                    <a:pt x="105668" y="73700"/>
                  </a:lnTo>
                  <a:lnTo>
                    <a:pt x="55875" y="8422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84897" y="1684559"/>
              <a:ext cx="475075" cy="526326"/>
            </a:xfrm>
            <a:custGeom>
              <a:avLst/>
              <a:gdLst/>
              <a:ahLst/>
              <a:cxnLst/>
              <a:rect l="0" t="0" r="0" b="0"/>
              <a:pathLst>
                <a:path w="475075" h="526326">
                  <a:moveTo>
                    <a:pt x="6067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3786" y="140325"/>
                  </a:lnTo>
                  <a:lnTo>
                    <a:pt x="20415" y="185589"/>
                  </a:lnTo>
                  <a:lnTo>
                    <a:pt x="33034" y="248919"/>
                  </a:lnTo>
                  <a:lnTo>
                    <a:pt x="37454" y="294722"/>
                  </a:lnTo>
                  <a:lnTo>
                    <a:pt x="44482" y="357427"/>
                  </a:lnTo>
                  <a:lnTo>
                    <a:pt x="47084" y="418640"/>
                  </a:lnTo>
                  <a:lnTo>
                    <a:pt x="49025" y="458094"/>
                  </a:lnTo>
                  <a:lnTo>
                    <a:pt x="51084" y="457474"/>
                  </a:lnTo>
                  <a:lnTo>
                    <a:pt x="53626" y="452382"/>
                  </a:lnTo>
                  <a:lnTo>
                    <a:pt x="64279" y="400847"/>
                  </a:lnTo>
                  <a:lnTo>
                    <a:pt x="92979" y="340099"/>
                  </a:lnTo>
                  <a:lnTo>
                    <a:pt x="99104" y="332017"/>
                  </a:lnTo>
                  <a:lnTo>
                    <a:pt x="118386" y="323038"/>
                  </a:lnTo>
                  <a:lnTo>
                    <a:pt x="141384" y="320218"/>
                  </a:lnTo>
                  <a:lnTo>
                    <a:pt x="163304" y="322863"/>
                  </a:lnTo>
                  <a:lnTo>
                    <a:pt x="181625" y="334178"/>
                  </a:lnTo>
                  <a:lnTo>
                    <a:pt x="212450" y="370037"/>
                  </a:lnTo>
                  <a:lnTo>
                    <a:pt x="236681" y="432796"/>
                  </a:lnTo>
                  <a:lnTo>
                    <a:pt x="252768" y="494771"/>
                  </a:lnTo>
                  <a:lnTo>
                    <a:pt x="251259" y="526275"/>
                  </a:lnTo>
                  <a:lnTo>
                    <a:pt x="252587" y="526325"/>
                  </a:lnTo>
                  <a:lnTo>
                    <a:pt x="273044" y="472544"/>
                  </a:lnTo>
                  <a:lnTo>
                    <a:pt x="288981" y="441830"/>
                  </a:lnTo>
                  <a:lnTo>
                    <a:pt x="314111" y="416092"/>
                  </a:lnTo>
                  <a:lnTo>
                    <a:pt x="374802" y="381245"/>
                  </a:lnTo>
                  <a:lnTo>
                    <a:pt x="437756" y="345898"/>
                  </a:lnTo>
                  <a:lnTo>
                    <a:pt x="463737" y="328396"/>
                  </a:lnTo>
                  <a:lnTo>
                    <a:pt x="472688" y="308951"/>
                  </a:lnTo>
                  <a:lnTo>
                    <a:pt x="475074" y="297214"/>
                  </a:lnTo>
                  <a:lnTo>
                    <a:pt x="473157" y="287050"/>
                  </a:lnTo>
                  <a:lnTo>
                    <a:pt x="461667" y="269518"/>
                  </a:lnTo>
                  <a:lnTo>
                    <a:pt x="441742" y="260166"/>
                  </a:lnTo>
                  <a:lnTo>
                    <a:pt x="418459" y="257179"/>
                  </a:lnTo>
                  <a:lnTo>
                    <a:pt x="364270" y="267776"/>
                  </a:lnTo>
                  <a:lnTo>
                    <a:pt x="346203" y="280449"/>
                  </a:lnTo>
                  <a:lnTo>
                    <a:pt x="331543" y="297779"/>
                  </a:lnTo>
                  <a:lnTo>
                    <a:pt x="308689" y="347833"/>
                  </a:lnTo>
                  <a:lnTo>
                    <a:pt x="303183" y="384732"/>
                  </a:lnTo>
                  <a:lnTo>
                    <a:pt x="307141" y="419711"/>
                  </a:lnTo>
                  <a:lnTo>
                    <a:pt x="315742" y="438442"/>
                  </a:lnTo>
                  <a:lnTo>
                    <a:pt x="340328" y="469531"/>
                  </a:lnTo>
                  <a:lnTo>
                    <a:pt x="366369" y="491110"/>
                  </a:lnTo>
                  <a:lnTo>
                    <a:pt x="392369" y="495912"/>
                  </a:lnTo>
                  <a:lnTo>
                    <a:pt x="430532" y="492038"/>
                  </a:lnTo>
                  <a:lnTo>
                    <a:pt x="458792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52482" y="1958300"/>
              <a:ext cx="91249" cy="254867"/>
            </a:xfrm>
            <a:custGeom>
              <a:avLst/>
              <a:gdLst/>
              <a:ahLst/>
              <a:cxnLst/>
              <a:rect l="0" t="0" r="0" b="0"/>
              <a:pathLst>
                <a:path w="91249" h="254867">
                  <a:moveTo>
                    <a:pt x="7021" y="105285"/>
                  </a:moveTo>
                  <a:lnTo>
                    <a:pt x="10140" y="159430"/>
                  </a:lnTo>
                  <a:lnTo>
                    <a:pt x="27264" y="214376"/>
                  </a:lnTo>
                  <a:lnTo>
                    <a:pt x="42432" y="254866"/>
                  </a:lnTo>
                  <a:lnTo>
                    <a:pt x="24169" y="193305"/>
                  </a:lnTo>
                  <a:lnTo>
                    <a:pt x="4385" y="139743"/>
                  </a:lnTo>
                  <a:lnTo>
                    <a:pt x="0" y="98077"/>
                  </a:lnTo>
                  <a:lnTo>
                    <a:pt x="6760" y="58436"/>
                  </a:lnTo>
                  <a:lnTo>
                    <a:pt x="17043" y="39230"/>
                  </a:lnTo>
                  <a:lnTo>
                    <a:pt x="41576" y="15263"/>
                  </a:lnTo>
                  <a:lnTo>
                    <a:pt x="60983" y="6784"/>
                  </a:lnTo>
                  <a:lnTo>
                    <a:pt x="912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93857" y="1976120"/>
              <a:ext cx="203264" cy="259761"/>
            </a:xfrm>
            <a:custGeom>
              <a:avLst/>
              <a:gdLst/>
              <a:ahLst/>
              <a:cxnLst/>
              <a:rect l="0" t="0" r="0" b="0"/>
              <a:pathLst>
                <a:path w="203264" h="259761">
                  <a:moveTo>
                    <a:pt x="13044" y="108522"/>
                  </a:moveTo>
                  <a:lnTo>
                    <a:pt x="67189" y="105402"/>
                  </a:lnTo>
                  <a:lnTo>
                    <a:pt x="127669" y="89394"/>
                  </a:lnTo>
                  <a:lnTo>
                    <a:pt x="189586" y="57989"/>
                  </a:lnTo>
                  <a:lnTo>
                    <a:pt x="201862" y="41609"/>
                  </a:lnTo>
                  <a:lnTo>
                    <a:pt x="203263" y="33498"/>
                  </a:lnTo>
                  <a:lnTo>
                    <a:pt x="201858" y="25751"/>
                  </a:lnTo>
                  <a:lnTo>
                    <a:pt x="198582" y="18246"/>
                  </a:lnTo>
                  <a:lnTo>
                    <a:pt x="185583" y="6788"/>
                  </a:lnTo>
                  <a:lnTo>
                    <a:pt x="177203" y="2095"/>
                  </a:lnTo>
                  <a:lnTo>
                    <a:pt x="152294" y="0"/>
                  </a:lnTo>
                  <a:lnTo>
                    <a:pt x="94232" y="2598"/>
                  </a:lnTo>
                  <a:lnTo>
                    <a:pt x="82377" y="6320"/>
                  </a:lnTo>
                  <a:lnTo>
                    <a:pt x="33295" y="41554"/>
                  </a:lnTo>
                  <a:lnTo>
                    <a:pt x="18925" y="58871"/>
                  </a:lnTo>
                  <a:lnTo>
                    <a:pt x="168" y="104174"/>
                  </a:lnTo>
                  <a:lnTo>
                    <a:pt x="0" y="149998"/>
                  </a:lnTo>
                  <a:lnTo>
                    <a:pt x="7359" y="195031"/>
                  </a:lnTo>
                  <a:lnTo>
                    <a:pt x="19877" y="217550"/>
                  </a:lnTo>
                  <a:lnTo>
                    <a:pt x="37138" y="234188"/>
                  </a:lnTo>
                  <a:lnTo>
                    <a:pt x="87144" y="258417"/>
                  </a:lnTo>
                  <a:lnTo>
                    <a:pt x="111098" y="259760"/>
                  </a:lnTo>
                  <a:lnTo>
                    <a:pt x="171507" y="247925"/>
                  </a:lnTo>
                  <a:lnTo>
                    <a:pt x="181500" y="245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591253" y="207411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0"/>
                  </a:lnTo>
                  <a:lnTo>
                    <a:pt x="5590" y="10806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580725" y="193724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80638" y="1997396"/>
              <a:ext cx="265890" cy="296532"/>
            </a:xfrm>
            <a:custGeom>
              <a:avLst/>
              <a:gdLst/>
              <a:ahLst/>
              <a:cxnLst/>
              <a:rect l="0" t="0" r="0" b="0"/>
              <a:pathLst>
                <a:path w="265890" h="296532">
                  <a:moveTo>
                    <a:pt x="158056" y="13547"/>
                  </a:moveTo>
                  <a:lnTo>
                    <a:pt x="135699" y="2368"/>
                  </a:lnTo>
                  <a:lnTo>
                    <a:pt x="112245" y="0"/>
                  </a:lnTo>
                  <a:lnTo>
                    <a:pt x="53670" y="11026"/>
                  </a:lnTo>
                  <a:lnTo>
                    <a:pt x="22622" y="22028"/>
                  </a:lnTo>
                  <a:lnTo>
                    <a:pt x="5836" y="33304"/>
                  </a:lnTo>
                  <a:lnTo>
                    <a:pt x="1594" y="40756"/>
                  </a:lnTo>
                  <a:lnTo>
                    <a:pt x="0" y="58395"/>
                  </a:lnTo>
                  <a:lnTo>
                    <a:pt x="3552" y="66842"/>
                  </a:lnTo>
                  <a:lnTo>
                    <a:pt x="16859" y="82467"/>
                  </a:lnTo>
                  <a:lnTo>
                    <a:pt x="49669" y="98828"/>
                  </a:lnTo>
                  <a:lnTo>
                    <a:pt x="109913" y="114837"/>
                  </a:lnTo>
                  <a:lnTo>
                    <a:pt x="168087" y="129264"/>
                  </a:lnTo>
                  <a:lnTo>
                    <a:pt x="194100" y="137506"/>
                  </a:lnTo>
                  <a:lnTo>
                    <a:pt x="232983" y="164981"/>
                  </a:lnTo>
                  <a:lnTo>
                    <a:pt x="251019" y="183796"/>
                  </a:lnTo>
                  <a:lnTo>
                    <a:pt x="262934" y="203857"/>
                  </a:lnTo>
                  <a:lnTo>
                    <a:pt x="265889" y="224471"/>
                  </a:lnTo>
                  <a:lnTo>
                    <a:pt x="265040" y="234881"/>
                  </a:lnTo>
                  <a:lnTo>
                    <a:pt x="254738" y="252687"/>
                  </a:lnTo>
                  <a:lnTo>
                    <a:pt x="219528" y="283183"/>
                  </a:lnTo>
                  <a:lnTo>
                    <a:pt x="193176" y="291312"/>
                  </a:lnTo>
                  <a:lnTo>
                    <a:pt x="134188" y="296531"/>
                  </a:lnTo>
                  <a:lnTo>
                    <a:pt x="71410" y="296392"/>
                  </a:lnTo>
                  <a:lnTo>
                    <a:pt x="21185" y="287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196724" y="2537367"/>
            <a:ext cx="5152583" cy="726468"/>
            <a:chOff x="4196724" y="2537367"/>
            <a:chExt cx="5152583" cy="726468"/>
          </a:xfrm>
        </p:grpSpPr>
        <p:sp>
          <p:nvSpPr>
            <p:cNvPr id="78" name="Freeform 77"/>
            <p:cNvSpPr/>
            <p:nvPr/>
          </p:nvSpPr>
          <p:spPr>
            <a:xfrm>
              <a:off x="4196724" y="2712439"/>
              <a:ext cx="336966" cy="275759"/>
            </a:xfrm>
            <a:custGeom>
              <a:avLst/>
              <a:gdLst/>
              <a:ahLst/>
              <a:cxnLst/>
              <a:rect l="0" t="0" r="0" b="0"/>
              <a:pathLst>
                <a:path w="336966" h="275759">
                  <a:moveTo>
                    <a:pt x="225245" y="24970"/>
                  </a:moveTo>
                  <a:lnTo>
                    <a:pt x="214066" y="13792"/>
                  </a:lnTo>
                  <a:lnTo>
                    <a:pt x="184758" y="1251"/>
                  </a:lnTo>
                  <a:lnTo>
                    <a:pt x="162797" y="0"/>
                  </a:lnTo>
                  <a:lnTo>
                    <a:pt x="120102" y="8729"/>
                  </a:lnTo>
                  <a:lnTo>
                    <a:pt x="56801" y="43248"/>
                  </a:lnTo>
                  <a:lnTo>
                    <a:pt x="30796" y="69380"/>
                  </a:lnTo>
                  <a:lnTo>
                    <a:pt x="9454" y="110821"/>
                  </a:lnTo>
                  <a:lnTo>
                    <a:pt x="0" y="148154"/>
                  </a:lnTo>
                  <a:lnTo>
                    <a:pt x="1524" y="170965"/>
                  </a:lnTo>
                  <a:lnTo>
                    <a:pt x="9220" y="189682"/>
                  </a:lnTo>
                  <a:lnTo>
                    <a:pt x="41079" y="235264"/>
                  </a:lnTo>
                  <a:lnTo>
                    <a:pt x="68902" y="257815"/>
                  </a:lnTo>
                  <a:lnTo>
                    <a:pt x="89078" y="268057"/>
                  </a:lnTo>
                  <a:lnTo>
                    <a:pt x="139033" y="275758"/>
                  </a:lnTo>
                  <a:lnTo>
                    <a:pt x="178903" y="274753"/>
                  </a:lnTo>
                  <a:lnTo>
                    <a:pt x="240806" y="248271"/>
                  </a:lnTo>
                  <a:lnTo>
                    <a:pt x="286160" y="212838"/>
                  </a:lnTo>
                  <a:lnTo>
                    <a:pt x="326261" y="161624"/>
                  </a:lnTo>
                  <a:lnTo>
                    <a:pt x="334482" y="137568"/>
                  </a:lnTo>
                  <a:lnTo>
                    <a:pt x="336965" y="112448"/>
                  </a:lnTo>
                  <a:lnTo>
                    <a:pt x="334170" y="89585"/>
                  </a:lnTo>
                  <a:lnTo>
                    <a:pt x="325908" y="70846"/>
                  </a:lnTo>
                  <a:lnTo>
                    <a:pt x="301541" y="39751"/>
                  </a:lnTo>
                  <a:lnTo>
                    <a:pt x="275537" y="23760"/>
                  </a:lnTo>
                  <a:lnTo>
                    <a:pt x="235773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558839" y="2761654"/>
              <a:ext cx="228937" cy="207383"/>
            </a:xfrm>
            <a:custGeom>
              <a:avLst/>
              <a:gdLst/>
              <a:ahLst/>
              <a:cxnLst/>
              <a:rect l="0" t="0" r="0" b="0"/>
              <a:pathLst>
                <a:path w="228937" h="207383">
                  <a:moveTo>
                    <a:pt x="0" y="38926"/>
                  </a:moveTo>
                  <a:lnTo>
                    <a:pt x="14654" y="94067"/>
                  </a:lnTo>
                  <a:lnTo>
                    <a:pt x="31667" y="153682"/>
                  </a:lnTo>
                  <a:lnTo>
                    <a:pt x="39019" y="189131"/>
                  </a:lnTo>
                  <a:lnTo>
                    <a:pt x="39569" y="206290"/>
                  </a:lnTo>
                  <a:lnTo>
                    <a:pt x="38078" y="204314"/>
                  </a:lnTo>
                  <a:lnTo>
                    <a:pt x="25205" y="161138"/>
                  </a:lnTo>
                  <a:lnTo>
                    <a:pt x="24996" y="106134"/>
                  </a:lnTo>
                  <a:lnTo>
                    <a:pt x="40293" y="43920"/>
                  </a:lnTo>
                  <a:lnTo>
                    <a:pt x="51443" y="25158"/>
                  </a:lnTo>
                  <a:lnTo>
                    <a:pt x="67317" y="12140"/>
                  </a:lnTo>
                  <a:lnTo>
                    <a:pt x="87241" y="3624"/>
                  </a:lnTo>
                  <a:lnTo>
                    <a:pt x="123595" y="0"/>
                  </a:lnTo>
                  <a:lnTo>
                    <a:pt x="146178" y="3298"/>
                  </a:lnTo>
                  <a:lnTo>
                    <a:pt x="164794" y="11783"/>
                  </a:lnTo>
                  <a:lnTo>
                    <a:pt x="195809" y="36294"/>
                  </a:lnTo>
                  <a:lnTo>
                    <a:pt x="211786" y="62323"/>
                  </a:lnTo>
                  <a:lnTo>
                    <a:pt x="226495" y="104899"/>
                  </a:lnTo>
                  <a:lnTo>
                    <a:pt x="228936" y="148291"/>
                  </a:lnTo>
                  <a:lnTo>
                    <a:pt x="221099" y="207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74694" y="2537367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2195" y="52051"/>
                  </a:lnTo>
                  <a:lnTo>
                    <a:pt x="650" y="108230"/>
                  </a:lnTo>
                  <a:lnTo>
                    <a:pt x="192" y="169329"/>
                  </a:lnTo>
                  <a:lnTo>
                    <a:pt x="57" y="231886"/>
                  </a:lnTo>
                  <a:lnTo>
                    <a:pt x="17" y="291755"/>
                  </a:lnTo>
                  <a:lnTo>
                    <a:pt x="5" y="343420"/>
                  </a:lnTo>
                  <a:lnTo>
                    <a:pt x="1" y="382124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37865" y="2842694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59593" y="49498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37865" y="2768994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63149" y="62281"/>
                  </a:lnTo>
                  <a:lnTo>
                    <a:pt x="135204" y="124608"/>
                  </a:lnTo>
                  <a:lnTo>
                    <a:pt x="105216" y="182585"/>
                  </a:lnTo>
                  <a:lnTo>
                    <a:pt x="82481" y="236498"/>
                  </a:lnTo>
                  <a:lnTo>
                    <a:pt x="55807" y="291601"/>
                  </a:lnTo>
                  <a:lnTo>
                    <a:pt x="36413" y="343516"/>
                  </a:lnTo>
                  <a:lnTo>
                    <a:pt x="12132" y="39956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27461" y="2568953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10528" y="57264"/>
                  </a:lnTo>
                  <a:lnTo>
                    <a:pt x="10528" y="109774"/>
                  </a:lnTo>
                  <a:lnTo>
                    <a:pt x="7409" y="160427"/>
                  </a:lnTo>
                  <a:lnTo>
                    <a:pt x="2195" y="210141"/>
                  </a:lnTo>
                  <a:lnTo>
                    <a:pt x="650" y="270494"/>
                  </a:lnTo>
                  <a:lnTo>
                    <a:pt x="193" y="325421"/>
                  </a:lnTo>
                  <a:lnTo>
                    <a:pt x="57" y="375621"/>
                  </a:lnTo>
                  <a:lnTo>
                    <a:pt x="17" y="41701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01243" y="284269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63791" y="84664"/>
                  </a:lnTo>
                  <a:lnTo>
                    <a:pt x="78173" y="109704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38072" y="2800580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231627" y="0"/>
                  </a:moveTo>
                  <a:lnTo>
                    <a:pt x="215986" y="26386"/>
                  </a:lnTo>
                  <a:lnTo>
                    <a:pt x="196784" y="83312"/>
                  </a:lnTo>
                  <a:lnTo>
                    <a:pt x="174139" y="140632"/>
                  </a:lnTo>
                  <a:lnTo>
                    <a:pt x="144016" y="194415"/>
                  </a:lnTo>
                  <a:lnTo>
                    <a:pt x="115795" y="249493"/>
                  </a:lnTo>
                  <a:lnTo>
                    <a:pt x="92097" y="301787"/>
                  </a:lnTo>
                  <a:lnTo>
                    <a:pt x="76031" y="328454"/>
                  </a:lnTo>
                  <a:lnTo>
                    <a:pt x="54533" y="380085"/>
                  </a:lnTo>
                  <a:lnTo>
                    <a:pt x="20844" y="43783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253927" y="290586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3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359212" y="2832165"/>
              <a:ext cx="231628" cy="244181"/>
            </a:xfrm>
            <a:custGeom>
              <a:avLst/>
              <a:gdLst/>
              <a:ahLst/>
              <a:cxnLst/>
              <a:rect l="0" t="0" r="0" b="0"/>
              <a:pathLst>
                <a:path w="231628" h="244181">
                  <a:moveTo>
                    <a:pt x="0" y="0"/>
                  </a:moveTo>
                  <a:lnTo>
                    <a:pt x="22877" y="34792"/>
                  </a:lnTo>
                  <a:lnTo>
                    <a:pt x="44206" y="96777"/>
                  </a:lnTo>
                  <a:lnTo>
                    <a:pt x="70604" y="159757"/>
                  </a:lnTo>
                  <a:lnTo>
                    <a:pt x="89942" y="216088"/>
                  </a:lnTo>
                  <a:lnTo>
                    <a:pt x="97686" y="239929"/>
                  </a:lnTo>
                  <a:lnTo>
                    <a:pt x="102559" y="244180"/>
                  </a:lnTo>
                  <a:lnTo>
                    <a:pt x="108147" y="243505"/>
                  </a:lnTo>
                  <a:lnTo>
                    <a:pt x="120595" y="233397"/>
                  </a:lnTo>
                  <a:lnTo>
                    <a:pt x="139587" y="207975"/>
                  </a:lnTo>
                  <a:lnTo>
                    <a:pt x="171804" y="146002"/>
                  </a:lnTo>
                  <a:lnTo>
                    <a:pt x="191907" y="93787"/>
                  </a:lnTo>
                  <a:lnTo>
                    <a:pt x="212473" y="3841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24901" y="2881708"/>
              <a:ext cx="239680" cy="225079"/>
            </a:xfrm>
            <a:custGeom>
              <a:avLst/>
              <a:gdLst/>
              <a:ahLst/>
              <a:cxnLst/>
              <a:rect l="0" t="0" r="0" b="0"/>
              <a:pathLst>
                <a:path w="239680" h="225079">
                  <a:moveTo>
                    <a:pt x="50166" y="150499"/>
                  </a:moveTo>
                  <a:lnTo>
                    <a:pt x="66934" y="156088"/>
                  </a:lnTo>
                  <a:lnTo>
                    <a:pt x="84525" y="152593"/>
                  </a:lnTo>
                  <a:lnTo>
                    <a:pt x="111039" y="137471"/>
                  </a:lnTo>
                  <a:lnTo>
                    <a:pt x="125184" y="123652"/>
                  </a:lnTo>
                  <a:lnTo>
                    <a:pt x="147682" y="76037"/>
                  </a:lnTo>
                  <a:lnTo>
                    <a:pt x="148878" y="55404"/>
                  </a:lnTo>
                  <a:lnTo>
                    <a:pt x="144341" y="35705"/>
                  </a:lnTo>
                  <a:lnTo>
                    <a:pt x="134525" y="19151"/>
                  </a:lnTo>
                  <a:lnTo>
                    <a:pt x="119245" y="7114"/>
                  </a:lnTo>
                  <a:lnTo>
                    <a:pt x="110256" y="2267"/>
                  </a:lnTo>
                  <a:lnTo>
                    <a:pt x="87791" y="0"/>
                  </a:lnTo>
                  <a:lnTo>
                    <a:pt x="63379" y="4062"/>
                  </a:lnTo>
                  <a:lnTo>
                    <a:pt x="40830" y="13666"/>
                  </a:lnTo>
                  <a:lnTo>
                    <a:pt x="25350" y="28853"/>
                  </a:lnTo>
                  <a:lnTo>
                    <a:pt x="5880" y="67199"/>
                  </a:lnTo>
                  <a:lnTo>
                    <a:pt x="0" y="103720"/>
                  </a:lnTo>
                  <a:lnTo>
                    <a:pt x="6418" y="149578"/>
                  </a:lnTo>
                  <a:lnTo>
                    <a:pt x="16796" y="180642"/>
                  </a:lnTo>
                  <a:lnTo>
                    <a:pt x="27926" y="197431"/>
                  </a:lnTo>
                  <a:lnTo>
                    <a:pt x="58524" y="220037"/>
                  </a:lnTo>
                  <a:lnTo>
                    <a:pt x="80787" y="225078"/>
                  </a:lnTo>
                  <a:lnTo>
                    <a:pt x="91637" y="224785"/>
                  </a:lnTo>
                  <a:lnTo>
                    <a:pt x="109932" y="218220"/>
                  </a:lnTo>
                  <a:lnTo>
                    <a:pt x="118086" y="213194"/>
                  </a:lnTo>
                  <a:lnTo>
                    <a:pt x="130266" y="198251"/>
                  </a:lnTo>
                  <a:lnTo>
                    <a:pt x="157464" y="148685"/>
                  </a:lnTo>
                  <a:lnTo>
                    <a:pt x="162287" y="118506"/>
                  </a:lnTo>
                  <a:lnTo>
                    <a:pt x="161178" y="118642"/>
                  </a:lnTo>
                  <a:lnTo>
                    <a:pt x="159269" y="122242"/>
                  </a:lnTo>
                  <a:lnTo>
                    <a:pt x="160268" y="135601"/>
                  </a:lnTo>
                  <a:lnTo>
                    <a:pt x="170440" y="172772"/>
                  </a:lnTo>
                  <a:lnTo>
                    <a:pt x="175973" y="180556"/>
                  </a:lnTo>
                  <a:lnTo>
                    <a:pt x="191478" y="192323"/>
                  </a:lnTo>
                  <a:lnTo>
                    <a:pt x="200526" y="193590"/>
                  </a:lnTo>
                  <a:lnTo>
                    <a:pt x="239679" y="182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58889" y="2642653"/>
              <a:ext cx="26749" cy="442197"/>
            </a:xfrm>
            <a:custGeom>
              <a:avLst/>
              <a:gdLst/>
              <a:ahLst/>
              <a:cxnLst/>
              <a:rect l="0" t="0" r="0" b="0"/>
              <a:pathLst>
                <a:path w="26749" h="442197">
                  <a:moveTo>
                    <a:pt x="26748" y="0"/>
                  </a:moveTo>
                  <a:lnTo>
                    <a:pt x="9959" y="57384"/>
                  </a:lnTo>
                  <a:lnTo>
                    <a:pt x="3414" y="119999"/>
                  </a:lnTo>
                  <a:lnTo>
                    <a:pt x="0" y="148089"/>
                  </a:lnTo>
                  <a:lnTo>
                    <a:pt x="3485" y="203365"/>
                  </a:lnTo>
                  <a:lnTo>
                    <a:pt x="6207" y="264197"/>
                  </a:lnTo>
                  <a:lnTo>
                    <a:pt x="12733" y="324335"/>
                  </a:lnTo>
                  <a:lnTo>
                    <a:pt x="15530" y="387763"/>
                  </a:lnTo>
                  <a:lnTo>
                    <a:pt x="1622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59337" y="2888044"/>
              <a:ext cx="357970" cy="228660"/>
            </a:xfrm>
            <a:custGeom>
              <a:avLst/>
              <a:gdLst/>
              <a:ahLst/>
              <a:cxnLst/>
              <a:rect l="0" t="0" r="0" b="0"/>
              <a:pathLst>
                <a:path w="357970" h="228660">
                  <a:moveTo>
                    <a:pt x="0" y="28349"/>
                  </a:moveTo>
                  <a:lnTo>
                    <a:pt x="5589" y="45117"/>
                  </a:lnTo>
                  <a:lnTo>
                    <a:pt x="5213" y="62708"/>
                  </a:lnTo>
                  <a:lnTo>
                    <a:pt x="1030" y="113775"/>
                  </a:lnTo>
                  <a:lnTo>
                    <a:pt x="2543" y="176678"/>
                  </a:lnTo>
                  <a:lnTo>
                    <a:pt x="11269" y="197998"/>
                  </a:lnTo>
                  <a:lnTo>
                    <a:pt x="29335" y="223155"/>
                  </a:lnTo>
                  <a:lnTo>
                    <a:pt x="38274" y="227240"/>
                  </a:lnTo>
                  <a:lnTo>
                    <a:pt x="60684" y="228659"/>
                  </a:lnTo>
                  <a:lnTo>
                    <a:pt x="70872" y="225060"/>
                  </a:lnTo>
                  <a:lnTo>
                    <a:pt x="88431" y="211703"/>
                  </a:lnTo>
                  <a:lnTo>
                    <a:pt x="124048" y="154150"/>
                  </a:lnTo>
                  <a:lnTo>
                    <a:pt x="138659" y="122946"/>
                  </a:lnTo>
                  <a:lnTo>
                    <a:pt x="148012" y="72338"/>
                  </a:lnTo>
                  <a:lnTo>
                    <a:pt x="152487" y="69374"/>
                  </a:lnTo>
                  <a:lnTo>
                    <a:pt x="157809" y="69737"/>
                  </a:lnTo>
                  <a:lnTo>
                    <a:pt x="211484" y="94119"/>
                  </a:lnTo>
                  <a:lnTo>
                    <a:pt x="248015" y="99699"/>
                  </a:lnTo>
                  <a:lnTo>
                    <a:pt x="282886" y="95763"/>
                  </a:lnTo>
                  <a:lnTo>
                    <a:pt x="315445" y="81599"/>
                  </a:lnTo>
                  <a:lnTo>
                    <a:pt x="330490" y="66054"/>
                  </a:lnTo>
                  <a:lnTo>
                    <a:pt x="336140" y="56996"/>
                  </a:lnTo>
                  <a:lnTo>
                    <a:pt x="339298" y="37571"/>
                  </a:lnTo>
                  <a:lnTo>
                    <a:pt x="338503" y="27479"/>
                  </a:lnTo>
                  <a:lnTo>
                    <a:pt x="334463" y="19580"/>
                  </a:lnTo>
                  <a:lnTo>
                    <a:pt x="320616" y="7684"/>
                  </a:lnTo>
                  <a:lnTo>
                    <a:pt x="287500" y="0"/>
                  </a:lnTo>
                  <a:lnTo>
                    <a:pt x="253641" y="3312"/>
                  </a:lnTo>
                  <a:lnTo>
                    <a:pt x="235172" y="11762"/>
                  </a:lnTo>
                  <a:lnTo>
                    <a:pt x="198662" y="41840"/>
                  </a:lnTo>
                  <a:lnTo>
                    <a:pt x="179225" y="76930"/>
                  </a:lnTo>
                  <a:lnTo>
                    <a:pt x="171647" y="116963"/>
                  </a:lnTo>
                  <a:lnTo>
                    <a:pt x="174991" y="152871"/>
                  </a:lnTo>
                  <a:lnTo>
                    <a:pt x="183448" y="171820"/>
                  </a:lnTo>
                  <a:lnTo>
                    <a:pt x="207942" y="203048"/>
                  </a:lnTo>
                  <a:lnTo>
                    <a:pt x="239556" y="219062"/>
                  </a:lnTo>
                  <a:lnTo>
                    <a:pt x="262057" y="221125"/>
                  </a:lnTo>
                  <a:lnTo>
                    <a:pt x="315702" y="209887"/>
                  </a:lnTo>
                  <a:lnTo>
                    <a:pt x="357969" y="196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06074" y="2762262"/>
              <a:ext cx="174486" cy="406816"/>
            </a:xfrm>
            <a:custGeom>
              <a:avLst/>
              <a:gdLst/>
              <a:ahLst/>
              <a:cxnLst/>
              <a:rect l="0" t="0" r="0" b="0"/>
              <a:pathLst>
                <a:path w="174486" h="406816">
                  <a:moveTo>
                    <a:pt x="69200" y="406815"/>
                  </a:moveTo>
                  <a:lnTo>
                    <a:pt x="66080" y="357885"/>
                  </a:lnTo>
                  <a:lnTo>
                    <a:pt x="60135" y="298754"/>
                  </a:lnTo>
                  <a:lnTo>
                    <a:pt x="50556" y="242014"/>
                  </a:lnTo>
                  <a:lnTo>
                    <a:pt x="37398" y="182626"/>
                  </a:lnTo>
                  <a:lnTo>
                    <a:pt x="28160" y="150418"/>
                  </a:lnTo>
                  <a:lnTo>
                    <a:pt x="2992" y="91613"/>
                  </a:lnTo>
                  <a:lnTo>
                    <a:pt x="0" y="63175"/>
                  </a:lnTo>
                  <a:lnTo>
                    <a:pt x="2570" y="34937"/>
                  </a:lnTo>
                  <a:lnTo>
                    <a:pt x="7233" y="24366"/>
                  </a:lnTo>
                  <a:lnTo>
                    <a:pt x="21772" y="9500"/>
                  </a:lnTo>
                  <a:lnTo>
                    <a:pt x="43052" y="2114"/>
                  </a:lnTo>
                  <a:lnTo>
                    <a:pt x="68107" y="0"/>
                  </a:lnTo>
                  <a:lnTo>
                    <a:pt x="122320" y="8176"/>
                  </a:lnTo>
                  <a:lnTo>
                    <a:pt x="174485" y="17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538404" y="297956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83013" y="7236"/>
                  </a:lnTo>
                  <a:lnTo>
                    <a:pt x="126791" y="9879"/>
                  </a:lnTo>
                  <a:lnTo>
                    <a:pt x="64690" y="15990"/>
                  </a:lnTo>
                  <a:lnTo>
                    <a:pt x="10945" y="2872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776562" y="2979564"/>
              <a:ext cx="154494" cy="192608"/>
            </a:xfrm>
            <a:custGeom>
              <a:avLst/>
              <a:gdLst/>
              <a:ahLst/>
              <a:cxnLst/>
              <a:rect l="0" t="0" r="0" b="0"/>
              <a:pathLst>
                <a:path w="154494" h="192608">
                  <a:moveTo>
                    <a:pt x="119811" y="0"/>
                  </a:moveTo>
                  <a:lnTo>
                    <a:pt x="67106" y="19129"/>
                  </a:lnTo>
                  <a:lnTo>
                    <a:pt x="43623" y="37773"/>
                  </a:lnTo>
                  <a:lnTo>
                    <a:pt x="23017" y="65005"/>
                  </a:lnTo>
                  <a:lnTo>
                    <a:pt x="1144" y="116055"/>
                  </a:lnTo>
                  <a:lnTo>
                    <a:pt x="0" y="136978"/>
                  </a:lnTo>
                  <a:lnTo>
                    <a:pt x="1333" y="147471"/>
                  </a:lnTo>
                  <a:lnTo>
                    <a:pt x="12171" y="165368"/>
                  </a:lnTo>
                  <a:lnTo>
                    <a:pt x="28687" y="179952"/>
                  </a:lnTo>
                  <a:lnTo>
                    <a:pt x="47726" y="190333"/>
                  </a:lnTo>
                  <a:lnTo>
                    <a:pt x="67886" y="192607"/>
                  </a:lnTo>
                  <a:lnTo>
                    <a:pt x="88544" y="188549"/>
                  </a:lnTo>
                  <a:lnTo>
                    <a:pt x="118735" y="173110"/>
                  </a:lnTo>
                  <a:lnTo>
                    <a:pt x="135320" y="160386"/>
                  </a:lnTo>
                  <a:lnTo>
                    <a:pt x="152223" y="134480"/>
                  </a:lnTo>
                  <a:lnTo>
                    <a:pt x="154493" y="114751"/>
                  </a:lnTo>
                  <a:lnTo>
                    <a:pt x="146419" y="62311"/>
                  </a:lnTo>
                  <a:lnTo>
                    <a:pt x="137096" y="39003"/>
                  </a:lnTo>
                  <a:lnTo>
                    <a:pt x="131334" y="29512"/>
                  </a:lnTo>
                  <a:lnTo>
                    <a:pt x="123984" y="23184"/>
                  </a:lnTo>
                  <a:lnTo>
                    <a:pt x="8822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59544" y="2937450"/>
              <a:ext cx="210571" cy="248916"/>
            </a:xfrm>
            <a:custGeom>
              <a:avLst/>
              <a:gdLst/>
              <a:ahLst/>
              <a:cxnLst/>
              <a:rect l="0" t="0" r="0" b="0"/>
              <a:pathLst>
                <a:path w="210571" h="248916">
                  <a:moveTo>
                    <a:pt x="0" y="94757"/>
                  </a:moveTo>
                  <a:lnTo>
                    <a:pt x="38374" y="124065"/>
                  </a:lnTo>
                  <a:lnTo>
                    <a:pt x="73669" y="177876"/>
                  </a:lnTo>
                  <a:lnTo>
                    <a:pt x="107477" y="238939"/>
                  </a:lnTo>
                  <a:lnTo>
                    <a:pt x="113766" y="247030"/>
                  </a:lnTo>
                  <a:lnTo>
                    <a:pt x="116788" y="248915"/>
                  </a:lnTo>
                  <a:lnTo>
                    <a:pt x="117633" y="246662"/>
                  </a:lnTo>
                  <a:lnTo>
                    <a:pt x="104520" y="195469"/>
                  </a:lnTo>
                  <a:lnTo>
                    <a:pt x="91410" y="159693"/>
                  </a:lnTo>
                  <a:lnTo>
                    <a:pt x="67627" y="98282"/>
                  </a:lnTo>
                  <a:lnTo>
                    <a:pt x="58772" y="63046"/>
                  </a:lnTo>
                  <a:lnTo>
                    <a:pt x="60437" y="36989"/>
                  </a:lnTo>
                  <a:lnTo>
                    <a:pt x="66028" y="26999"/>
                  </a:lnTo>
                  <a:lnTo>
                    <a:pt x="84718" y="12780"/>
                  </a:lnTo>
                  <a:lnTo>
                    <a:pt x="121548" y="3787"/>
                  </a:lnTo>
                  <a:lnTo>
                    <a:pt x="183567" y="49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46645" y="2893298"/>
              <a:ext cx="197850" cy="266053"/>
            </a:xfrm>
            <a:custGeom>
              <a:avLst/>
              <a:gdLst/>
              <a:ahLst/>
              <a:cxnLst/>
              <a:rect l="0" t="0" r="0" b="0"/>
              <a:pathLst>
                <a:path w="197850" h="266053">
                  <a:moveTo>
                    <a:pt x="7738" y="159966"/>
                  </a:moveTo>
                  <a:lnTo>
                    <a:pt x="61613" y="142008"/>
                  </a:lnTo>
                  <a:lnTo>
                    <a:pt x="123660" y="121325"/>
                  </a:lnTo>
                  <a:lnTo>
                    <a:pt x="153999" y="109652"/>
                  </a:lnTo>
                  <a:lnTo>
                    <a:pt x="193129" y="78630"/>
                  </a:lnTo>
                  <a:lnTo>
                    <a:pt x="196843" y="70647"/>
                  </a:lnTo>
                  <a:lnTo>
                    <a:pt x="197849" y="52418"/>
                  </a:lnTo>
                  <a:lnTo>
                    <a:pt x="188158" y="32618"/>
                  </a:lnTo>
                  <a:lnTo>
                    <a:pt x="180661" y="22425"/>
                  </a:lnTo>
                  <a:lnTo>
                    <a:pt x="159852" y="7979"/>
                  </a:lnTo>
                  <a:lnTo>
                    <a:pt x="136176" y="0"/>
                  </a:lnTo>
                  <a:lnTo>
                    <a:pt x="101945" y="2084"/>
                  </a:lnTo>
                  <a:lnTo>
                    <a:pt x="65027" y="11281"/>
                  </a:lnTo>
                  <a:lnTo>
                    <a:pt x="46458" y="22134"/>
                  </a:lnTo>
                  <a:lnTo>
                    <a:pt x="22850" y="46987"/>
                  </a:lnTo>
                  <a:lnTo>
                    <a:pt x="6627" y="82167"/>
                  </a:lnTo>
                  <a:lnTo>
                    <a:pt x="0" y="127816"/>
                  </a:lnTo>
                  <a:lnTo>
                    <a:pt x="9215" y="172797"/>
                  </a:lnTo>
                  <a:lnTo>
                    <a:pt x="32352" y="210171"/>
                  </a:lnTo>
                  <a:lnTo>
                    <a:pt x="92278" y="260911"/>
                  </a:lnTo>
                  <a:lnTo>
                    <a:pt x="113162" y="266052"/>
                  </a:lnTo>
                  <a:lnTo>
                    <a:pt x="176194" y="254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676639" y="2924693"/>
              <a:ext cx="240999" cy="225218"/>
            </a:xfrm>
            <a:custGeom>
              <a:avLst/>
              <a:gdLst/>
              <a:ahLst/>
              <a:cxnLst/>
              <a:rect l="0" t="0" r="0" b="0"/>
              <a:pathLst>
                <a:path w="240999" h="225218">
                  <a:moveTo>
                    <a:pt x="125184" y="139099"/>
                  </a:moveTo>
                  <a:lnTo>
                    <a:pt x="141995" y="119949"/>
                  </a:lnTo>
                  <a:lnTo>
                    <a:pt x="154494" y="98613"/>
                  </a:lnTo>
                  <a:lnTo>
                    <a:pt x="158488" y="73532"/>
                  </a:lnTo>
                  <a:lnTo>
                    <a:pt x="155194" y="47957"/>
                  </a:lnTo>
                  <a:lnTo>
                    <a:pt x="145931" y="24892"/>
                  </a:lnTo>
                  <a:lnTo>
                    <a:pt x="130896" y="9182"/>
                  </a:lnTo>
                  <a:lnTo>
                    <a:pt x="121973" y="3355"/>
                  </a:lnTo>
                  <a:lnTo>
                    <a:pt x="99581" y="0"/>
                  </a:lnTo>
                  <a:lnTo>
                    <a:pt x="74031" y="3578"/>
                  </a:lnTo>
                  <a:lnTo>
                    <a:pt x="47077" y="12967"/>
                  </a:lnTo>
                  <a:lnTo>
                    <a:pt x="36848" y="21086"/>
                  </a:lnTo>
                  <a:lnTo>
                    <a:pt x="16863" y="53700"/>
                  </a:lnTo>
                  <a:lnTo>
                    <a:pt x="4702" y="87279"/>
                  </a:lnTo>
                  <a:lnTo>
                    <a:pt x="0" y="139955"/>
                  </a:lnTo>
                  <a:lnTo>
                    <a:pt x="1697" y="165216"/>
                  </a:lnTo>
                  <a:lnTo>
                    <a:pt x="10250" y="184242"/>
                  </a:lnTo>
                  <a:lnTo>
                    <a:pt x="28219" y="208107"/>
                  </a:lnTo>
                  <a:lnTo>
                    <a:pt x="53950" y="224407"/>
                  </a:lnTo>
                  <a:lnTo>
                    <a:pt x="62487" y="225217"/>
                  </a:lnTo>
                  <a:lnTo>
                    <a:pt x="78211" y="219878"/>
                  </a:lnTo>
                  <a:lnTo>
                    <a:pt x="100219" y="198129"/>
                  </a:lnTo>
                  <a:lnTo>
                    <a:pt x="121557" y="163869"/>
                  </a:lnTo>
                  <a:lnTo>
                    <a:pt x="134087" y="118559"/>
                  </a:lnTo>
                  <a:lnTo>
                    <a:pt x="136968" y="118387"/>
                  </a:lnTo>
                  <a:lnTo>
                    <a:pt x="140060" y="121782"/>
                  </a:lnTo>
                  <a:lnTo>
                    <a:pt x="165942" y="166348"/>
                  </a:lnTo>
                  <a:lnTo>
                    <a:pt x="191073" y="182398"/>
                  </a:lnTo>
                  <a:lnTo>
                    <a:pt x="240998" y="191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20398" y="2937450"/>
              <a:ext cx="176225" cy="196932"/>
            </a:xfrm>
            <a:custGeom>
              <a:avLst/>
              <a:gdLst/>
              <a:ahLst/>
              <a:cxnLst/>
              <a:rect l="0" t="0" r="0" b="0"/>
              <a:pathLst>
                <a:path w="176225" h="196932">
                  <a:moveTo>
                    <a:pt x="165695" y="0"/>
                  </a:moveTo>
                  <a:lnTo>
                    <a:pt x="107078" y="5590"/>
                  </a:lnTo>
                  <a:lnTo>
                    <a:pt x="62480" y="19129"/>
                  </a:lnTo>
                  <a:lnTo>
                    <a:pt x="22540" y="49804"/>
                  </a:lnTo>
                  <a:lnTo>
                    <a:pt x="6555" y="75978"/>
                  </a:lnTo>
                  <a:lnTo>
                    <a:pt x="0" y="111550"/>
                  </a:lnTo>
                  <a:lnTo>
                    <a:pt x="3647" y="146136"/>
                  </a:lnTo>
                  <a:lnTo>
                    <a:pt x="12176" y="164775"/>
                  </a:lnTo>
                  <a:lnTo>
                    <a:pt x="17725" y="173021"/>
                  </a:lnTo>
                  <a:lnTo>
                    <a:pt x="33250" y="185303"/>
                  </a:lnTo>
                  <a:lnTo>
                    <a:pt x="53018" y="193492"/>
                  </a:lnTo>
                  <a:lnTo>
                    <a:pt x="89286" y="196931"/>
                  </a:lnTo>
                  <a:lnTo>
                    <a:pt x="111848" y="193590"/>
                  </a:lnTo>
                  <a:lnTo>
                    <a:pt x="130454" y="185086"/>
                  </a:lnTo>
                  <a:lnTo>
                    <a:pt x="161463" y="160563"/>
                  </a:lnTo>
                  <a:lnTo>
                    <a:pt x="169664" y="150130"/>
                  </a:lnTo>
                  <a:lnTo>
                    <a:pt x="176224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50728" y="2726880"/>
              <a:ext cx="198579" cy="431670"/>
            </a:xfrm>
            <a:custGeom>
              <a:avLst/>
              <a:gdLst/>
              <a:ahLst/>
              <a:cxnLst/>
              <a:rect l="0" t="0" r="0" b="0"/>
              <a:pathLst>
                <a:path w="198579" h="431670">
                  <a:moveTo>
                    <a:pt x="9064" y="0"/>
                  </a:moveTo>
                  <a:lnTo>
                    <a:pt x="0" y="58617"/>
                  </a:lnTo>
                  <a:lnTo>
                    <a:pt x="4891" y="118857"/>
                  </a:lnTo>
                  <a:lnTo>
                    <a:pt x="3258" y="176337"/>
                  </a:lnTo>
                  <a:lnTo>
                    <a:pt x="10464" y="233962"/>
                  </a:lnTo>
                  <a:lnTo>
                    <a:pt x="16889" y="292370"/>
                  </a:lnTo>
                  <a:lnTo>
                    <a:pt x="13469" y="353330"/>
                  </a:lnTo>
                  <a:lnTo>
                    <a:pt x="16000" y="392148"/>
                  </a:lnTo>
                  <a:lnTo>
                    <a:pt x="14859" y="391284"/>
                  </a:lnTo>
                  <a:lnTo>
                    <a:pt x="12927" y="387198"/>
                  </a:lnTo>
                  <a:lnTo>
                    <a:pt x="10998" y="340953"/>
                  </a:lnTo>
                  <a:lnTo>
                    <a:pt x="23819" y="284802"/>
                  </a:lnTo>
                  <a:lnTo>
                    <a:pt x="33843" y="252842"/>
                  </a:lnTo>
                  <a:lnTo>
                    <a:pt x="40791" y="245771"/>
                  </a:lnTo>
                  <a:lnTo>
                    <a:pt x="60990" y="237914"/>
                  </a:lnTo>
                  <a:lnTo>
                    <a:pt x="82445" y="237541"/>
                  </a:lnTo>
                  <a:lnTo>
                    <a:pt x="102509" y="242444"/>
                  </a:lnTo>
                  <a:lnTo>
                    <a:pt x="134454" y="264656"/>
                  </a:lnTo>
                  <a:lnTo>
                    <a:pt x="163294" y="297163"/>
                  </a:lnTo>
                  <a:lnTo>
                    <a:pt x="190926" y="358177"/>
                  </a:lnTo>
                  <a:lnTo>
                    <a:pt x="197570" y="412733"/>
                  </a:lnTo>
                  <a:lnTo>
                    <a:pt x="19857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358798" y="3548103"/>
            <a:ext cx="1589804" cy="462386"/>
            <a:chOff x="4358798" y="3548103"/>
            <a:chExt cx="1589804" cy="462386"/>
          </a:xfrm>
        </p:grpSpPr>
        <p:sp>
          <p:nvSpPr>
            <p:cNvPr id="100" name="Freeform 99"/>
            <p:cNvSpPr/>
            <p:nvPr/>
          </p:nvSpPr>
          <p:spPr>
            <a:xfrm>
              <a:off x="4358798" y="3663917"/>
              <a:ext cx="221099" cy="305327"/>
            </a:xfrm>
            <a:custGeom>
              <a:avLst/>
              <a:gdLst/>
              <a:ahLst/>
              <a:cxnLst/>
              <a:rect l="0" t="0" r="0" b="0"/>
              <a:pathLst>
                <a:path w="221099" h="305327">
                  <a:moveTo>
                    <a:pt x="221098" y="0"/>
                  </a:moveTo>
                  <a:lnTo>
                    <a:pt x="185182" y="55044"/>
                  </a:lnTo>
                  <a:lnTo>
                    <a:pt x="150800" y="108923"/>
                  </a:lnTo>
                  <a:lnTo>
                    <a:pt x="108785" y="172251"/>
                  </a:lnTo>
                  <a:lnTo>
                    <a:pt x="70155" y="231960"/>
                  </a:lnTo>
                  <a:lnTo>
                    <a:pt x="18920" y="29460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79855" y="3674445"/>
              <a:ext cx="200042" cy="294799"/>
            </a:xfrm>
            <a:custGeom>
              <a:avLst/>
              <a:gdLst/>
              <a:ahLst/>
              <a:cxnLst/>
              <a:rect l="0" t="0" r="0" b="0"/>
              <a:pathLst>
                <a:path w="200042" h="294799">
                  <a:moveTo>
                    <a:pt x="0" y="0"/>
                  </a:moveTo>
                  <a:lnTo>
                    <a:pt x="26025" y="42692"/>
                  </a:lnTo>
                  <a:lnTo>
                    <a:pt x="47875" y="73871"/>
                  </a:lnTo>
                  <a:lnTo>
                    <a:pt x="71327" y="110258"/>
                  </a:lnTo>
                  <a:lnTo>
                    <a:pt x="120559" y="172063"/>
                  </a:lnTo>
                  <a:lnTo>
                    <a:pt x="163492" y="233806"/>
                  </a:lnTo>
                  <a:lnTo>
                    <a:pt x="193610" y="278317"/>
                  </a:lnTo>
                  <a:lnTo>
                    <a:pt x="2000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790466" y="3748145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906279" y="3600746"/>
              <a:ext cx="189514" cy="277163"/>
            </a:xfrm>
            <a:custGeom>
              <a:avLst/>
              <a:gdLst/>
              <a:ahLst/>
              <a:cxnLst/>
              <a:rect l="0" t="0" r="0" b="0"/>
              <a:pathLst>
                <a:path w="189514" h="277163">
                  <a:moveTo>
                    <a:pt x="0" y="63171"/>
                  </a:moveTo>
                  <a:lnTo>
                    <a:pt x="16811" y="82321"/>
                  </a:lnTo>
                  <a:lnTo>
                    <a:pt x="49499" y="136388"/>
                  </a:lnTo>
                  <a:lnTo>
                    <a:pt x="89490" y="197782"/>
                  </a:lnTo>
                  <a:lnTo>
                    <a:pt x="118847" y="252386"/>
                  </a:lnTo>
                  <a:lnTo>
                    <a:pt x="128080" y="273608"/>
                  </a:lnTo>
                  <a:lnTo>
                    <a:pt x="132180" y="277162"/>
                  </a:lnTo>
                  <a:lnTo>
                    <a:pt x="136084" y="276022"/>
                  </a:lnTo>
                  <a:lnTo>
                    <a:pt x="139856" y="271752"/>
                  </a:lnTo>
                  <a:lnTo>
                    <a:pt x="150754" y="243386"/>
                  </a:lnTo>
                  <a:lnTo>
                    <a:pt x="157681" y="191879"/>
                  </a:lnTo>
                  <a:lnTo>
                    <a:pt x="169101" y="136644"/>
                  </a:lnTo>
                  <a:lnTo>
                    <a:pt x="182622" y="75085"/>
                  </a:lnTo>
                  <a:lnTo>
                    <a:pt x="188606" y="1312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130237" y="3714612"/>
              <a:ext cx="218241" cy="242165"/>
            </a:xfrm>
            <a:custGeom>
              <a:avLst/>
              <a:gdLst/>
              <a:ahLst/>
              <a:cxnLst/>
              <a:rect l="0" t="0" r="0" b="0"/>
              <a:pathLst>
                <a:path w="218241" h="242165">
                  <a:moveTo>
                    <a:pt x="123483" y="117761"/>
                  </a:moveTo>
                  <a:lnTo>
                    <a:pt x="131816" y="80283"/>
                  </a:lnTo>
                  <a:lnTo>
                    <a:pt x="132548" y="68209"/>
                  </a:lnTo>
                  <a:lnTo>
                    <a:pt x="127122" y="48555"/>
                  </a:lnTo>
                  <a:lnTo>
                    <a:pt x="104574" y="16873"/>
                  </a:lnTo>
                  <a:lnTo>
                    <a:pt x="78886" y="780"/>
                  </a:lnTo>
                  <a:lnTo>
                    <a:pt x="69185" y="0"/>
                  </a:lnTo>
                  <a:lnTo>
                    <a:pt x="49048" y="5371"/>
                  </a:lnTo>
                  <a:lnTo>
                    <a:pt x="31519" y="21797"/>
                  </a:lnTo>
                  <a:lnTo>
                    <a:pt x="6791" y="64880"/>
                  </a:lnTo>
                  <a:lnTo>
                    <a:pt x="0" y="107812"/>
                  </a:lnTo>
                  <a:lnTo>
                    <a:pt x="6111" y="166315"/>
                  </a:lnTo>
                  <a:lnTo>
                    <a:pt x="21703" y="219812"/>
                  </a:lnTo>
                  <a:lnTo>
                    <a:pt x="27553" y="231418"/>
                  </a:lnTo>
                  <a:lnTo>
                    <a:pt x="36134" y="237986"/>
                  </a:lnTo>
                  <a:lnTo>
                    <a:pt x="58145" y="242164"/>
                  </a:lnTo>
                  <a:lnTo>
                    <a:pt x="77286" y="237002"/>
                  </a:lnTo>
                  <a:lnTo>
                    <a:pt x="85666" y="232350"/>
                  </a:lnTo>
                  <a:lnTo>
                    <a:pt x="98096" y="217822"/>
                  </a:lnTo>
                  <a:lnTo>
                    <a:pt x="123103" y="159416"/>
                  </a:lnTo>
                  <a:lnTo>
                    <a:pt x="130779" y="125034"/>
                  </a:lnTo>
                  <a:lnTo>
                    <a:pt x="129934" y="88330"/>
                  </a:lnTo>
                  <a:lnTo>
                    <a:pt x="127784" y="77083"/>
                  </a:lnTo>
                  <a:lnTo>
                    <a:pt x="126350" y="74265"/>
                  </a:lnTo>
                  <a:lnTo>
                    <a:pt x="125394" y="77065"/>
                  </a:lnTo>
                  <a:lnTo>
                    <a:pt x="125502" y="91485"/>
                  </a:lnTo>
                  <a:lnTo>
                    <a:pt x="141516" y="149812"/>
                  </a:lnTo>
                  <a:lnTo>
                    <a:pt x="152873" y="179900"/>
                  </a:lnTo>
                  <a:lnTo>
                    <a:pt x="164231" y="196461"/>
                  </a:lnTo>
                  <a:lnTo>
                    <a:pt x="180197" y="208501"/>
                  </a:lnTo>
                  <a:lnTo>
                    <a:pt x="218240" y="223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69533" y="3548103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58333"/>
                  </a:lnTo>
                  <a:lnTo>
                    <a:pt x="3120" y="210690"/>
                  </a:lnTo>
                  <a:lnTo>
                    <a:pt x="8334" y="260129"/>
                  </a:lnTo>
                  <a:lnTo>
                    <a:pt x="10095" y="318755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445667" y="3737616"/>
              <a:ext cx="155494" cy="228963"/>
            </a:xfrm>
            <a:custGeom>
              <a:avLst/>
              <a:gdLst/>
              <a:ahLst/>
              <a:cxnLst/>
              <a:rect l="0" t="0" r="0" b="0"/>
              <a:pathLst>
                <a:path w="155494" h="228963">
                  <a:moveTo>
                    <a:pt x="18623" y="31586"/>
                  </a:moveTo>
                  <a:lnTo>
                    <a:pt x="3968" y="90203"/>
                  </a:lnTo>
                  <a:lnTo>
                    <a:pt x="0" y="143207"/>
                  </a:lnTo>
                  <a:lnTo>
                    <a:pt x="12387" y="199490"/>
                  </a:lnTo>
                  <a:lnTo>
                    <a:pt x="25210" y="217734"/>
                  </a:lnTo>
                  <a:lnTo>
                    <a:pt x="33543" y="225875"/>
                  </a:lnTo>
                  <a:lnTo>
                    <a:pt x="42608" y="228962"/>
                  </a:lnTo>
                  <a:lnTo>
                    <a:pt x="62038" y="226154"/>
                  </a:lnTo>
                  <a:lnTo>
                    <a:pt x="87118" y="211418"/>
                  </a:lnTo>
                  <a:lnTo>
                    <a:pt x="109368" y="192234"/>
                  </a:lnTo>
                  <a:lnTo>
                    <a:pt x="142875" y="136185"/>
                  </a:lnTo>
                  <a:lnTo>
                    <a:pt x="151755" y="93904"/>
                  </a:lnTo>
                  <a:lnTo>
                    <a:pt x="154755" y="37960"/>
                  </a:lnTo>
                  <a:lnTo>
                    <a:pt x="1554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67046" y="3713869"/>
              <a:ext cx="281556" cy="296620"/>
            </a:xfrm>
            <a:custGeom>
              <a:avLst/>
              <a:gdLst/>
              <a:ahLst/>
              <a:cxnLst/>
              <a:rect l="0" t="0" r="0" b="0"/>
              <a:pathLst>
                <a:path w="281556" h="296620">
                  <a:moveTo>
                    <a:pt x="7814" y="129032"/>
                  </a:moveTo>
                  <a:lnTo>
                    <a:pt x="18992" y="140211"/>
                  </a:lnTo>
                  <a:lnTo>
                    <a:pt x="48301" y="152751"/>
                  </a:lnTo>
                  <a:lnTo>
                    <a:pt x="86621" y="158287"/>
                  </a:lnTo>
                  <a:lnTo>
                    <a:pt x="122021" y="154338"/>
                  </a:lnTo>
                  <a:lnTo>
                    <a:pt x="154737" y="140170"/>
                  </a:lnTo>
                  <a:lnTo>
                    <a:pt x="181068" y="121154"/>
                  </a:lnTo>
                  <a:lnTo>
                    <a:pt x="193220" y="101354"/>
                  </a:lnTo>
                  <a:lnTo>
                    <a:pt x="200181" y="78126"/>
                  </a:lnTo>
                  <a:lnTo>
                    <a:pt x="199375" y="56105"/>
                  </a:lnTo>
                  <a:lnTo>
                    <a:pt x="191998" y="37739"/>
                  </a:lnTo>
                  <a:lnTo>
                    <a:pt x="186755" y="29565"/>
                  </a:lnTo>
                  <a:lnTo>
                    <a:pt x="171571" y="17364"/>
                  </a:lnTo>
                  <a:lnTo>
                    <a:pt x="127639" y="0"/>
                  </a:lnTo>
                  <a:lnTo>
                    <a:pt x="104353" y="1884"/>
                  </a:lnTo>
                  <a:lnTo>
                    <a:pt x="83475" y="10521"/>
                  </a:lnTo>
                  <a:lnTo>
                    <a:pt x="58568" y="29707"/>
                  </a:lnTo>
                  <a:lnTo>
                    <a:pt x="22065" y="82763"/>
                  </a:lnTo>
                  <a:lnTo>
                    <a:pt x="3393" y="136617"/>
                  </a:lnTo>
                  <a:lnTo>
                    <a:pt x="0" y="164379"/>
                  </a:lnTo>
                  <a:lnTo>
                    <a:pt x="9268" y="206316"/>
                  </a:lnTo>
                  <a:lnTo>
                    <a:pt x="40597" y="252833"/>
                  </a:lnTo>
                  <a:lnTo>
                    <a:pt x="55919" y="270232"/>
                  </a:lnTo>
                  <a:lnTo>
                    <a:pt x="79886" y="282645"/>
                  </a:lnTo>
                  <a:lnTo>
                    <a:pt x="123145" y="293091"/>
                  </a:lnTo>
                  <a:lnTo>
                    <a:pt x="179684" y="296619"/>
                  </a:lnTo>
                  <a:lnTo>
                    <a:pt x="221866" y="291641"/>
                  </a:lnTo>
                  <a:lnTo>
                    <a:pt x="281555" y="265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2925826" y="533400"/>
            <a:ext cx="0" cy="3087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683259" y="546100"/>
            <a:ext cx="2225041" cy="3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662177" y="557022"/>
            <a:ext cx="0" cy="3095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662177" y="3641852"/>
            <a:ext cx="227419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75154" y="533400"/>
            <a:ext cx="0" cy="31045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83259" y="957072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670559" y="1549527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672719" y="2161158"/>
            <a:ext cx="224256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708659" y="2914395"/>
            <a:ext cx="221094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293886" y="620194"/>
            <a:ext cx="1126550" cy="294799"/>
            <a:chOff x="1293886" y="620194"/>
            <a:chExt cx="1126550" cy="294799"/>
          </a:xfrm>
        </p:grpSpPr>
        <p:sp>
          <p:nvSpPr>
            <p:cNvPr id="11" name="Freeform 10"/>
            <p:cNvSpPr/>
            <p:nvPr/>
          </p:nvSpPr>
          <p:spPr>
            <a:xfrm>
              <a:off x="1314943" y="620194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44410" y="17981"/>
                  </a:lnTo>
                  <a:lnTo>
                    <a:pt x="101821" y="73184"/>
                  </a:lnTo>
                  <a:lnTo>
                    <a:pt x="52646" y="129226"/>
                  </a:lnTo>
                  <a:lnTo>
                    <a:pt x="18718" y="16861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93886" y="630722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22839" y="143889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0923" y="651779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2661" y="60874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30923" y="651779"/>
              <a:ext cx="189513" cy="263214"/>
            </a:xfrm>
            <a:custGeom>
              <a:avLst/>
              <a:gdLst/>
              <a:ahLst/>
              <a:cxnLst/>
              <a:rect l="0" t="0" r="0" b="0"/>
              <a:pathLst>
                <a:path w="189513" h="263214">
                  <a:moveTo>
                    <a:pt x="189512" y="0"/>
                  </a:moveTo>
                  <a:lnTo>
                    <a:pt x="151139" y="29309"/>
                  </a:lnTo>
                  <a:lnTo>
                    <a:pt x="124047" y="64801"/>
                  </a:lnTo>
                  <a:lnTo>
                    <a:pt x="90275" y="126485"/>
                  </a:lnTo>
                  <a:lnTo>
                    <a:pt x="49047" y="189526"/>
                  </a:lnTo>
                  <a:lnTo>
                    <a:pt x="9351" y="2491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093845" y="1132105"/>
            <a:ext cx="452726" cy="325984"/>
            <a:chOff x="1093845" y="1132105"/>
            <a:chExt cx="452726" cy="325984"/>
          </a:xfrm>
        </p:grpSpPr>
        <p:sp>
          <p:nvSpPr>
            <p:cNvPr id="16" name="Freeform 15"/>
            <p:cNvSpPr/>
            <p:nvPr/>
          </p:nvSpPr>
          <p:spPr>
            <a:xfrm>
              <a:off x="1093845" y="12624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314891" y="1132105"/>
              <a:ext cx="231680" cy="325984"/>
            </a:xfrm>
            <a:custGeom>
              <a:avLst/>
              <a:gdLst/>
              <a:ahLst/>
              <a:cxnLst/>
              <a:rect l="0" t="0" r="0" b="0"/>
              <a:pathLst>
                <a:path w="231680" h="325984">
                  <a:moveTo>
                    <a:pt x="10581" y="46099"/>
                  </a:moveTo>
                  <a:lnTo>
                    <a:pt x="21759" y="29332"/>
                  </a:lnTo>
                  <a:lnTo>
                    <a:pt x="36606" y="17980"/>
                  </a:lnTo>
                  <a:lnTo>
                    <a:pt x="74733" y="1161"/>
                  </a:lnTo>
                  <a:lnTo>
                    <a:pt x="95245" y="0"/>
                  </a:lnTo>
                  <a:lnTo>
                    <a:pt x="114889" y="4554"/>
                  </a:lnTo>
                  <a:lnTo>
                    <a:pt x="131419" y="14377"/>
                  </a:lnTo>
                  <a:lnTo>
                    <a:pt x="153880" y="38650"/>
                  </a:lnTo>
                  <a:lnTo>
                    <a:pt x="169763" y="68069"/>
                  </a:lnTo>
                  <a:lnTo>
                    <a:pt x="177205" y="125092"/>
                  </a:lnTo>
                  <a:lnTo>
                    <a:pt x="175556" y="179509"/>
                  </a:lnTo>
                  <a:lnTo>
                    <a:pt x="159861" y="242392"/>
                  </a:lnTo>
                  <a:lnTo>
                    <a:pt x="135908" y="284395"/>
                  </a:lnTo>
                  <a:lnTo>
                    <a:pt x="112445" y="308168"/>
                  </a:lnTo>
                  <a:lnTo>
                    <a:pt x="103057" y="315568"/>
                  </a:lnTo>
                  <a:lnTo>
                    <a:pt x="80147" y="323791"/>
                  </a:lnTo>
                  <a:lnTo>
                    <a:pt x="67487" y="325983"/>
                  </a:lnTo>
                  <a:lnTo>
                    <a:pt x="44061" y="322181"/>
                  </a:lnTo>
                  <a:lnTo>
                    <a:pt x="23121" y="311521"/>
                  </a:lnTo>
                  <a:lnTo>
                    <a:pt x="6016" y="295086"/>
                  </a:lnTo>
                  <a:lnTo>
                    <a:pt x="1688" y="285790"/>
                  </a:lnTo>
                  <a:lnTo>
                    <a:pt x="0" y="266102"/>
                  </a:lnTo>
                  <a:lnTo>
                    <a:pt x="6268" y="248773"/>
                  </a:lnTo>
                  <a:lnTo>
                    <a:pt x="11215" y="240877"/>
                  </a:lnTo>
                  <a:lnTo>
                    <a:pt x="26070" y="228984"/>
                  </a:lnTo>
                  <a:lnTo>
                    <a:pt x="45541" y="220968"/>
                  </a:lnTo>
                  <a:lnTo>
                    <a:pt x="81641" y="217625"/>
                  </a:lnTo>
                  <a:lnTo>
                    <a:pt x="136575" y="229460"/>
                  </a:lnTo>
                  <a:lnTo>
                    <a:pt x="200063" y="258791"/>
                  </a:lnTo>
                  <a:lnTo>
                    <a:pt x="231679" y="267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157016" y="1725686"/>
            <a:ext cx="305327" cy="284270"/>
            <a:chOff x="1157016" y="1725686"/>
            <a:chExt cx="305327" cy="284270"/>
          </a:xfrm>
        </p:grpSpPr>
        <p:sp>
          <p:nvSpPr>
            <p:cNvPr id="19" name="Freeform 18"/>
            <p:cNvSpPr/>
            <p:nvPr/>
          </p:nvSpPr>
          <p:spPr>
            <a:xfrm>
              <a:off x="1157016" y="1856968"/>
              <a:ext cx="115814" cy="26647"/>
            </a:xfrm>
            <a:custGeom>
              <a:avLst/>
              <a:gdLst/>
              <a:ahLst/>
              <a:cxnLst/>
              <a:rect l="0" t="0" r="0" b="0"/>
              <a:pathLst>
                <a:path w="115814" h="26647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393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41285" y="172568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6175"/>
                  </a:lnTo>
                  <a:lnTo>
                    <a:pt x="10336" y="229443"/>
                  </a:lnTo>
                  <a:lnTo>
                    <a:pt x="13591" y="263735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1242274" y="2423494"/>
            <a:ext cx="312067" cy="332721"/>
          </a:xfrm>
          <a:custGeom>
            <a:avLst/>
            <a:gdLst/>
            <a:ahLst/>
            <a:cxnLst/>
            <a:rect l="0" t="0" r="0" b="0"/>
            <a:pathLst>
              <a:path w="312067" h="332721">
                <a:moveTo>
                  <a:pt x="167426" y="18130"/>
                </a:moveTo>
                <a:lnTo>
                  <a:pt x="156247" y="6952"/>
                </a:lnTo>
                <a:lnTo>
                  <a:pt x="138281" y="1463"/>
                </a:lnTo>
                <a:lnTo>
                  <a:pt x="126939" y="0"/>
                </a:lnTo>
                <a:lnTo>
                  <a:pt x="104978" y="4613"/>
                </a:lnTo>
                <a:lnTo>
                  <a:pt x="52877" y="27095"/>
                </a:lnTo>
                <a:lnTo>
                  <a:pt x="36187" y="43172"/>
                </a:lnTo>
                <a:lnTo>
                  <a:pt x="19226" y="77542"/>
                </a:lnTo>
                <a:lnTo>
                  <a:pt x="4184" y="131078"/>
                </a:lnTo>
                <a:lnTo>
                  <a:pt x="0" y="186713"/>
                </a:lnTo>
                <a:lnTo>
                  <a:pt x="1767" y="214718"/>
                </a:lnTo>
                <a:lnTo>
                  <a:pt x="15916" y="254453"/>
                </a:lnTo>
                <a:lnTo>
                  <a:pt x="36096" y="282084"/>
                </a:lnTo>
                <a:lnTo>
                  <a:pt x="78338" y="319582"/>
                </a:lnTo>
                <a:lnTo>
                  <a:pt x="102485" y="327584"/>
                </a:lnTo>
                <a:lnTo>
                  <a:pt x="165646" y="332720"/>
                </a:lnTo>
                <a:lnTo>
                  <a:pt x="205893" y="328021"/>
                </a:lnTo>
                <a:lnTo>
                  <a:pt x="240045" y="313630"/>
                </a:lnTo>
                <a:lnTo>
                  <a:pt x="266801" y="294549"/>
                </a:lnTo>
                <a:lnTo>
                  <a:pt x="289547" y="268488"/>
                </a:lnTo>
                <a:lnTo>
                  <a:pt x="305515" y="232950"/>
                </a:lnTo>
                <a:lnTo>
                  <a:pt x="312066" y="192785"/>
                </a:lnTo>
                <a:lnTo>
                  <a:pt x="305874" y="145696"/>
                </a:lnTo>
                <a:lnTo>
                  <a:pt x="295535" y="114419"/>
                </a:lnTo>
                <a:lnTo>
                  <a:pt x="259411" y="69357"/>
                </a:lnTo>
                <a:lnTo>
                  <a:pt x="220068" y="3918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1399171" y="3073334"/>
            <a:ext cx="21058" cy="315856"/>
          </a:xfrm>
          <a:custGeom>
            <a:avLst/>
            <a:gdLst/>
            <a:ahLst/>
            <a:cxnLst/>
            <a:rect l="0" t="0" r="0" b="0"/>
            <a:pathLst>
              <a:path w="21058" h="315856">
                <a:moveTo>
                  <a:pt x="0" y="0"/>
                </a:moveTo>
                <a:lnTo>
                  <a:pt x="0" y="48931"/>
                </a:lnTo>
                <a:lnTo>
                  <a:pt x="5589" y="102472"/>
                </a:lnTo>
                <a:lnTo>
                  <a:pt x="9065" y="152805"/>
                </a:lnTo>
                <a:lnTo>
                  <a:pt x="17475" y="215884"/>
                </a:lnTo>
                <a:lnTo>
                  <a:pt x="20350" y="273404"/>
                </a:lnTo>
                <a:lnTo>
                  <a:pt x="21057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284683" y="1118215"/>
            <a:ext cx="209098" cy="261019"/>
          </a:xfrm>
          <a:custGeom>
            <a:avLst/>
            <a:gdLst/>
            <a:ahLst/>
            <a:cxnLst/>
            <a:rect l="0" t="0" r="0" b="0"/>
            <a:pathLst>
              <a:path w="209098" h="261019">
                <a:moveTo>
                  <a:pt x="0" y="8334"/>
                </a:moveTo>
                <a:lnTo>
                  <a:pt x="37478" y="0"/>
                </a:lnTo>
                <a:lnTo>
                  <a:pt x="75446" y="1575"/>
                </a:lnTo>
                <a:lnTo>
                  <a:pt x="130197" y="6999"/>
                </a:lnTo>
                <a:lnTo>
                  <a:pt x="177667" y="3174"/>
                </a:lnTo>
                <a:lnTo>
                  <a:pt x="199456" y="10330"/>
                </a:lnTo>
                <a:lnTo>
                  <a:pt x="205501" y="17853"/>
                </a:lnTo>
                <a:lnTo>
                  <a:pt x="209097" y="38691"/>
                </a:lnTo>
                <a:lnTo>
                  <a:pt x="204545" y="71141"/>
                </a:lnTo>
                <a:lnTo>
                  <a:pt x="177729" y="124099"/>
                </a:lnTo>
                <a:lnTo>
                  <a:pt x="143725" y="184019"/>
                </a:lnTo>
                <a:lnTo>
                  <a:pt x="104101" y="246690"/>
                </a:lnTo>
                <a:lnTo>
                  <a:pt x="94757" y="26101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2284683" y="1727540"/>
            <a:ext cx="208193" cy="304461"/>
          </a:xfrm>
          <a:custGeom>
            <a:avLst/>
            <a:gdLst/>
            <a:ahLst/>
            <a:cxnLst/>
            <a:rect l="0" t="0" r="0" b="0"/>
            <a:pathLst>
              <a:path w="208193" h="304461">
                <a:moveTo>
                  <a:pt x="0" y="20190"/>
                </a:moveTo>
                <a:lnTo>
                  <a:pt x="11179" y="9012"/>
                </a:lnTo>
                <a:lnTo>
                  <a:pt x="29145" y="3524"/>
                </a:lnTo>
                <a:lnTo>
                  <a:pt x="84396" y="0"/>
                </a:lnTo>
                <a:lnTo>
                  <a:pt x="135994" y="6540"/>
                </a:lnTo>
                <a:lnTo>
                  <a:pt x="198309" y="14840"/>
                </a:lnTo>
                <a:lnTo>
                  <a:pt x="204736" y="20133"/>
                </a:lnTo>
                <a:lnTo>
                  <a:pt x="207850" y="27171"/>
                </a:lnTo>
                <a:lnTo>
                  <a:pt x="208192" y="44350"/>
                </a:lnTo>
                <a:lnTo>
                  <a:pt x="200637" y="73752"/>
                </a:lnTo>
                <a:lnTo>
                  <a:pt x="164383" y="136084"/>
                </a:lnTo>
                <a:lnTo>
                  <a:pt x="129778" y="194246"/>
                </a:lnTo>
                <a:lnTo>
                  <a:pt x="97867" y="254288"/>
                </a:lnTo>
                <a:lnTo>
                  <a:pt x="84228" y="30446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2263626" y="2337326"/>
            <a:ext cx="221110" cy="305328"/>
          </a:xfrm>
          <a:custGeom>
            <a:avLst/>
            <a:gdLst/>
            <a:ahLst/>
            <a:cxnLst/>
            <a:rect l="0" t="0" r="0" b="0"/>
            <a:pathLst>
              <a:path w="221110" h="305328">
                <a:moveTo>
                  <a:pt x="0" y="0"/>
                </a:moveTo>
                <a:lnTo>
                  <a:pt x="57265" y="0"/>
                </a:lnTo>
                <a:lnTo>
                  <a:pt x="112567" y="5589"/>
                </a:lnTo>
                <a:lnTo>
                  <a:pt x="164522" y="10723"/>
                </a:lnTo>
                <a:lnTo>
                  <a:pt x="197706" y="19815"/>
                </a:lnTo>
                <a:lnTo>
                  <a:pt x="214992" y="30643"/>
                </a:lnTo>
                <a:lnTo>
                  <a:pt x="219367" y="37976"/>
                </a:lnTo>
                <a:lnTo>
                  <a:pt x="221109" y="55483"/>
                </a:lnTo>
                <a:lnTo>
                  <a:pt x="209923" y="85070"/>
                </a:lnTo>
                <a:lnTo>
                  <a:pt x="171601" y="147473"/>
                </a:lnTo>
                <a:lnTo>
                  <a:pt x="139942" y="203171"/>
                </a:lnTo>
                <a:lnTo>
                  <a:pt x="119728" y="262238"/>
                </a:lnTo>
                <a:lnTo>
                  <a:pt x="105285" y="3053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284683" y="3106340"/>
            <a:ext cx="208793" cy="399650"/>
          </a:xfrm>
          <a:custGeom>
            <a:avLst/>
            <a:gdLst/>
            <a:ahLst/>
            <a:cxnLst/>
            <a:rect l="0" t="0" r="0" b="0"/>
            <a:pathLst>
              <a:path w="208793" h="399650">
                <a:moveTo>
                  <a:pt x="0" y="10095"/>
                </a:moveTo>
                <a:lnTo>
                  <a:pt x="37478" y="1762"/>
                </a:lnTo>
                <a:lnTo>
                  <a:pt x="88902" y="0"/>
                </a:lnTo>
                <a:lnTo>
                  <a:pt x="149748" y="11076"/>
                </a:lnTo>
                <a:lnTo>
                  <a:pt x="198426" y="24327"/>
                </a:lnTo>
                <a:lnTo>
                  <a:pt x="204814" y="30111"/>
                </a:lnTo>
                <a:lnTo>
                  <a:pt x="207903" y="37477"/>
                </a:lnTo>
                <a:lnTo>
                  <a:pt x="208792" y="45897"/>
                </a:lnTo>
                <a:lnTo>
                  <a:pt x="205875" y="53850"/>
                </a:lnTo>
                <a:lnTo>
                  <a:pt x="172233" y="107244"/>
                </a:lnTo>
                <a:lnTo>
                  <a:pt x="146759" y="158659"/>
                </a:lnTo>
                <a:lnTo>
                  <a:pt x="113390" y="219432"/>
                </a:lnTo>
                <a:lnTo>
                  <a:pt x="86263" y="273145"/>
                </a:lnTo>
                <a:lnTo>
                  <a:pt x="60149" y="336464"/>
                </a:lnTo>
                <a:lnTo>
                  <a:pt x="31586" y="39964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011357" y="723630"/>
            <a:ext cx="4039940" cy="604778"/>
            <a:chOff x="4011357" y="723630"/>
            <a:chExt cx="4039940" cy="604778"/>
          </a:xfrm>
        </p:grpSpPr>
        <p:sp>
          <p:nvSpPr>
            <p:cNvPr id="28" name="Freeform 27"/>
            <p:cNvSpPr/>
            <p:nvPr/>
          </p:nvSpPr>
          <p:spPr>
            <a:xfrm>
              <a:off x="4200870" y="831751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42114" y="0"/>
                  </a:moveTo>
                  <a:lnTo>
                    <a:pt x="40944" y="49263"/>
                  </a:lnTo>
                  <a:lnTo>
                    <a:pt x="34878" y="100514"/>
                  </a:lnTo>
                  <a:lnTo>
                    <a:pt x="31391" y="157294"/>
                  </a:lnTo>
                  <a:lnTo>
                    <a:pt x="23445" y="219587"/>
                  </a:lnTo>
                  <a:lnTo>
                    <a:pt x="15940" y="27136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11357" y="736994"/>
              <a:ext cx="421141" cy="115815"/>
            </a:xfrm>
            <a:custGeom>
              <a:avLst/>
              <a:gdLst/>
              <a:ahLst/>
              <a:cxnLst/>
              <a:rect l="0" t="0" r="0" b="0"/>
              <a:pathLst>
                <a:path w="421141" h="115815">
                  <a:moveTo>
                    <a:pt x="421140" y="0"/>
                  </a:moveTo>
                  <a:lnTo>
                    <a:pt x="362523" y="9065"/>
                  </a:lnTo>
                  <a:lnTo>
                    <a:pt x="299687" y="24909"/>
                  </a:lnTo>
                  <a:lnTo>
                    <a:pt x="245201" y="44305"/>
                  </a:lnTo>
                  <a:lnTo>
                    <a:pt x="186172" y="59401"/>
                  </a:lnTo>
                  <a:lnTo>
                    <a:pt x="132051" y="73648"/>
                  </a:lnTo>
                  <a:lnTo>
                    <a:pt x="76907" y="87728"/>
                  </a:lnTo>
                  <a:lnTo>
                    <a:pt x="19386" y="10528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11357" y="1116020"/>
              <a:ext cx="421141" cy="73701"/>
            </a:xfrm>
            <a:custGeom>
              <a:avLst/>
              <a:gdLst/>
              <a:ahLst/>
              <a:cxnLst/>
              <a:rect l="0" t="0" r="0" b="0"/>
              <a:pathLst>
                <a:path w="421141" h="73701">
                  <a:moveTo>
                    <a:pt x="421140" y="0"/>
                  </a:moveTo>
                  <a:lnTo>
                    <a:pt x="371588" y="14654"/>
                  </a:lnTo>
                  <a:lnTo>
                    <a:pt x="321060" y="24749"/>
                  </a:lnTo>
                  <a:lnTo>
                    <a:pt x="267224" y="35149"/>
                  </a:lnTo>
                  <a:lnTo>
                    <a:pt x="208639" y="40051"/>
                  </a:lnTo>
                  <a:lnTo>
                    <a:pt x="148837" y="50112"/>
                  </a:lnTo>
                  <a:lnTo>
                    <a:pt x="100122" y="59952"/>
                  </a:lnTo>
                  <a:lnTo>
                    <a:pt x="37498" y="7063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9246" y="768580"/>
              <a:ext cx="30122" cy="379027"/>
            </a:xfrm>
            <a:custGeom>
              <a:avLst/>
              <a:gdLst/>
              <a:ahLst/>
              <a:cxnLst/>
              <a:rect l="0" t="0" r="0" b="0"/>
              <a:pathLst>
                <a:path w="30122" h="379027">
                  <a:moveTo>
                    <a:pt x="9065" y="0"/>
                  </a:moveTo>
                  <a:lnTo>
                    <a:pt x="5945" y="48931"/>
                  </a:lnTo>
                  <a:lnTo>
                    <a:pt x="0" y="108061"/>
                  </a:lnTo>
                  <a:lnTo>
                    <a:pt x="6061" y="159906"/>
                  </a:lnTo>
                  <a:lnTo>
                    <a:pt x="9344" y="210766"/>
                  </a:lnTo>
                  <a:lnTo>
                    <a:pt x="17222" y="267410"/>
                  </a:lnTo>
                  <a:lnTo>
                    <a:pt x="19125" y="328642"/>
                  </a:lnTo>
                  <a:lnTo>
                    <a:pt x="3012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21969" y="873865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539" y="8333"/>
                  </a:lnTo>
                  <a:lnTo>
                    <a:pt x="135719" y="18645"/>
                  </a:lnTo>
                  <a:lnTo>
                    <a:pt x="88826" y="28401"/>
                  </a:lnTo>
                  <a:lnTo>
                    <a:pt x="29937" y="390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7906" y="979150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1992" y="58617"/>
                  </a:lnTo>
                  <a:lnTo>
                    <a:pt x="2389" y="1183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58963" y="842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7581" y="919100"/>
              <a:ext cx="250403" cy="241779"/>
            </a:xfrm>
            <a:custGeom>
              <a:avLst/>
              <a:gdLst/>
              <a:ahLst/>
              <a:cxnLst/>
              <a:rect l="0" t="0" r="0" b="0"/>
              <a:pathLst>
                <a:path w="250403" h="241779">
                  <a:moveTo>
                    <a:pt x="155652" y="17936"/>
                  </a:moveTo>
                  <a:lnTo>
                    <a:pt x="144473" y="6757"/>
                  </a:lnTo>
                  <a:lnTo>
                    <a:pt x="126507" y="1269"/>
                  </a:lnTo>
                  <a:lnTo>
                    <a:pt x="104094" y="0"/>
                  </a:lnTo>
                  <a:lnTo>
                    <a:pt x="82435" y="3335"/>
                  </a:lnTo>
                  <a:lnTo>
                    <a:pt x="64229" y="14956"/>
                  </a:lnTo>
                  <a:lnTo>
                    <a:pt x="2892" y="72484"/>
                  </a:lnTo>
                  <a:lnTo>
                    <a:pt x="0" y="82377"/>
                  </a:lnTo>
                  <a:lnTo>
                    <a:pt x="3025" y="102728"/>
                  </a:lnTo>
                  <a:lnTo>
                    <a:pt x="9447" y="109559"/>
                  </a:lnTo>
                  <a:lnTo>
                    <a:pt x="29061" y="117149"/>
                  </a:lnTo>
                  <a:lnTo>
                    <a:pt x="90253" y="117207"/>
                  </a:lnTo>
                  <a:lnTo>
                    <a:pt x="153236" y="123599"/>
                  </a:lnTo>
                  <a:lnTo>
                    <a:pt x="205391" y="134517"/>
                  </a:lnTo>
                  <a:lnTo>
                    <a:pt x="216887" y="137771"/>
                  </a:lnTo>
                  <a:lnTo>
                    <a:pt x="235900" y="150744"/>
                  </a:lnTo>
                  <a:lnTo>
                    <a:pt x="244246" y="159117"/>
                  </a:lnTo>
                  <a:lnTo>
                    <a:pt x="248639" y="168209"/>
                  </a:lnTo>
                  <a:lnTo>
                    <a:pt x="250402" y="187669"/>
                  </a:lnTo>
                  <a:lnTo>
                    <a:pt x="244167" y="204897"/>
                  </a:lnTo>
                  <a:lnTo>
                    <a:pt x="239228" y="212767"/>
                  </a:lnTo>
                  <a:lnTo>
                    <a:pt x="221263" y="224630"/>
                  </a:lnTo>
                  <a:lnTo>
                    <a:pt x="177191" y="241778"/>
                  </a:lnTo>
                  <a:lnTo>
                    <a:pt x="115796" y="240204"/>
                  </a:lnTo>
                  <a:lnTo>
                    <a:pt x="81952" y="239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80021" y="1200248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11161" y="0"/>
                  </a:lnTo>
                  <a:lnTo>
                    <a:pt x="154983" y="0"/>
                  </a:lnTo>
                  <a:lnTo>
                    <a:pt x="97003" y="0"/>
                  </a:lnTo>
                  <a:lnTo>
                    <a:pt x="458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46318" y="965458"/>
              <a:ext cx="291797" cy="278872"/>
            </a:xfrm>
            <a:custGeom>
              <a:avLst/>
              <a:gdLst/>
              <a:ahLst/>
              <a:cxnLst/>
              <a:rect l="0" t="0" r="0" b="0"/>
              <a:pathLst>
                <a:path w="291797" h="278872">
                  <a:moveTo>
                    <a:pt x="197039" y="87391"/>
                  </a:moveTo>
                  <a:lnTo>
                    <a:pt x="182385" y="43429"/>
                  </a:lnTo>
                  <a:lnTo>
                    <a:pt x="169469" y="26518"/>
                  </a:lnTo>
                  <a:lnTo>
                    <a:pt x="152030" y="12373"/>
                  </a:lnTo>
                  <a:lnTo>
                    <a:pt x="132582" y="2187"/>
                  </a:lnTo>
                  <a:lnTo>
                    <a:pt x="112240" y="0"/>
                  </a:lnTo>
                  <a:lnTo>
                    <a:pt x="70584" y="8128"/>
                  </a:lnTo>
                  <a:lnTo>
                    <a:pt x="52709" y="20578"/>
                  </a:lnTo>
                  <a:lnTo>
                    <a:pt x="22171" y="57166"/>
                  </a:lnTo>
                  <a:lnTo>
                    <a:pt x="6276" y="98973"/>
                  </a:lnTo>
                  <a:lnTo>
                    <a:pt x="0" y="158266"/>
                  </a:lnTo>
                  <a:lnTo>
                    <a:pt x="8813" y="218851"/>
                  </a:lnTo>
                  <a:lnTo>
                    <a:pt x="16287" y="241744"/>
                  </a:lnTo>
                  <a:lnTo>
                    <a:pt x="27407" y="259718"/>
                  </a:lnTo>
                  <a:lnTo>
                    <a:pt x="46388" y="272385"/>
                  </a:lnTo>
                  <a:lnTo>
                    <a:pt x="58001" y="277401"/>
                  </a:lnTo>
                  <a:lnTo>
                    <a:pt x="102290" y="278871"/>
                  </a:lnTo>
                  <a:lnTo>
                    <a:pt x="126073" y="271539"/>
                  </a:lnTo>
                  <a:lnTo>
                    <a:pt x="135690" y="266309"/>
                  </a:lnTo>
                  <a:lnTo>
                    <a:pt x="160404" y="236590"/>
                  </a:lnTo>
                  <a:lnTo>
                    <a:pt x="185383" y="179265"/>
                  </a:lnTo>
                  <a:lnTo>
                    <a:pt x="194737" y="125426"/>
                  </a:lnTo>
                  <a:lnTo>
                    <a:pt x="196357" y="83713"/>
                  </a:lnTo>
                  <a:lnTo>
                    <a:pt x="195415" y="79090"/>
                  </a:lnTo>
                  <a:lnTo>
                    <a:pt x="193617" y="80687"/>
                  </a:lnTo>
                  <a:lnTo>
                    <a:pt x="191248" y="86431"/>
                  </a:lnTo>
                  <a:lnTo>
                    <a:pt x="193504" y="116873"/>
                  </a:lnTo>
                  <a:lnTo>
                    <a:pt x="205916" y="160675"/>
                  </a:lnTo>
                  <a:lnTo>
                    <a:pt x="229685" y="200003"/>
                  </a:lnTo>
                  <a:lnTo>
                    <a:pt x="245474" y="215820"/>
                  </a:lnTo>
                  <a:lnTo>
                    <a:pt x="291796" y="245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08691" y="723630"/>
              <a:ext cx="187434" cy="518733"/>
            </a:xfrm>
            <a:custGeom>
              <a:avLst/>
              <a:gdLst/>
              <a:ahLst/>
              <a:cxnLst/>
              <a:rect l="0" t="0" r="0" b="0"/>
              <a:pathLst>
                <a:path w="187434" h="518733">
                  <a:moveTo>
                    <a:pt x="82148" y="518732"/>
                  </a:moveTo>
                  <a:lnTo>
                    <a:pt x="82148" y="469801"/>
                  </a:lnTo>
                  <a:lnTo>
                    <a:pt x="79029" y="421956"/>
                  </a:lnTo>
                  <a:lnTo>
                    <a:pt x="67494" y="364565"/>
                  </a:lnTo>
                  <a:lnTo>
                    <a:pt x="57398" y="313566"/>
                  </a:lnTo>
                  <a:lnTo>
                    <a:pt x="43507" y="258667"/>
                  </a:lnTo>
                  <a:lnTo>
                    <a:pt x="25992" y="203292"/>
                  </a:lnTo>
                  <a:lnTo>
                    <a:pt x="8448" y="141956"/>
                  </a:lnTo>
                  <a:lnTo>
                    <a:pt x="0" y="92447"/>
                  </a:lnTo>
                  <a:lnTo>
                    <a:pt x="4126" y="51484"/>
                  </a:lnTo>
                  <a:lnTo>
                    <a:pt x="12766" y="29917"/>
                  </a:lnTo>
                  <a:lnTo>
                    <a:pt x="18346" y="20890"/>
                  </a:lnTo>
                  <a:lnTo>
                    <a:pt x="33904" y="7740"/>
                  </a:lnTo>
                  <a:lnTo>
                    <a:pt x="42967" y="2596"/>
                  </a:lnTo>
                  <a:lnTo>
                    <a:pt x="68634" y="0"/>
                  </a:lnTo>
                  <a:lnTo>
                    <a:pt x="127182" y="7865"/>
                  </a:lnTo>
                  <a:lnTo>
                    <a:pt x="187433" y="23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64497" y="103179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19786"/>
                  </a:lnTo>
                  <a:lnTo>
                    <a:pt x="102509" y="29255"/>
                  </a:lnTo>
                  <a:lnTo>
                    <a:pt x="46938" y="311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02527" y="1094963"/>
              <a:ext cx="167576" cy="192397"/>
            </a:xfrm>
            <a:custGeom>
              <a:avLst/>
              <a:gdLst/>
              <a:ahLst/>
              <a:cxnLst/>
              <a:rect l="0" t="0" r="0" b="0"/>
              <a:pathLst>
                <a:path w="167576" h="192397">
                  <a:moveTo>
                    <a:pt x="14654" y="10529"/>
                  </a:moveTo>
                  <a:lnTo>
                    <a:pt x="0" y="69146"/>
                  </a:lnTo>
                  <a:lnTo>
                    <a:pt x="1083" y="103936"/>
                  </a:lnTo>
                  <a:lnTo>
                    <a:pt x="13100" y="153199"/>
                  </a:lnTo>
                  <a:lnTo>
                    <a:pt x="24101" y="171814"/>
                  </a:lnTo>
                  <a:lnTo>
                    <a:pt x="39911" y="184766"/>
                  </a:lnTo>
                  <a:lnTo>
                    <a:pt x="49039" y="189858"/>
                  </a:lnTo>
                  <a:lnTo>
                    <a:pt x="71661" y="192396"/>
                  </a:lnTo>
                  <a:lnTo>
                    <a:pt x="94972" y="188455"/>
                  </a:lnTo>
                  <a:lnTo>
                    <a:pt x="113132" y="178904"/>
                  </a:lnTo>
                  <a:lnTo>
                    <a:pt x="143855" y="145304"/>
                  </a:lnTo>
                  <a:lnTo>
                    <a:pt x="158254" y="125411"/>
                  </a:lnTo>
                  <a:lnTo>
                    <a:pt x="166214" y="98632"/>
                  </a:lnTo>
                  <a:lnTo>
                    <a:pt x="167575" y="56911"/>
                  </a:lnTo>
                  <a:lnTo>
                    <a:pt x="16205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27751" y="1090830"/>
              <a:ext cx="189514" cy="204176"/>
            </a:xfrm>
            <a:custGeom>
              <a:avLst/>
              <a:gdLst/>
              <a:ahLst/>
              <a:cxnLst/>
              <a:rect l="0" t="0" r="0" b="0"/>
              <a:pathLst>
                <a:path w="189514" h="204176">
                  <a:moveTo>
                    <a:pt x="0" y="35719"/>
                  </a:moveTo>
                  <a:lnTo>
                    <a:pt x="14654" y="90860"/>
                  </a:lnTo>
                  <a:lnTo>
                    <a:pt x="28198" y="153889"/>
                  </a:lnTo>
                  <a:lnTo>
                    <a:pt x="36301" y="184206"/>
                  </a:lnTo>
                  <a:lnTo>
                    <a:pt x="35899" y="183843"/>
                  </a:lnTo>
                  <a:lnTo>
                    <a:pt x="24918" y="139280"/>
                  </a:lnTo>
                  <a:lnTo>
                    <a:pt x="21820" y="76106"/>
                  </a:lnTo>
                  <a:lnTo>
                    <a:pt x="26798" y="18480"/>
                  </a:lnTo>
                  <a:lnTo>
                    <a:pt x="33072" y="10188"/>
                  </a:lnTo>
                  <a:lnTo>
                    <a:pt x="52524" y="975"/>
                  </a:lnTo>
                  <a:lnTo>
                    <a:pt x="73647" y="0"/>
                  </a:lnTo>
                  <a:lnTo>
                    <a:pt x="94733" y="4636"/>
                  </a:lnTo>
                  <a:lnTo>
                    <a:pt x="115803" y="14495"/>
                  </a:lnTo>
                  <a:lnTo>
                    <a:pt x="141807" y="38789"/>
                  </a:lnTo>
                  <a:lnTo>
                    <a:pt x="163148" y="78439"/>
                  </a:lnTo>
                  <a:lnTo>
                    <a:pt x="182257" y="136144"/>
                  </a:lnTo>
                  <a:lnTo>
                    <a:pt x="188558" y="191981"/>
                  </a:lnTo>
                  <a:lnTo>
                    <a:pt x="189513" y="204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45066" y="1078846"/>
              <a:ext cx="193297" cy="218999"/>
            </a:xfrm>
            <a:custGeom>
              <a:avLst/>
              <a:gdLst/>
              <a:ahLst/>
              <a:cxnLst/>
              <a:rect l="0" t="0" r="0" b="0"/>
              <a:pathLst>
                <a:path w="193297" h="218999">
                  <a:moveTo>
                    <a:pt x="172240" y="5589"/>
                  </a:moveTo>
                  <a:lnTo>
                    <a:pt x="155472" y="0"/>
                  </a:lnTo>
                  <a:lnTo>
                    <a:pt x="137881" y="375"/>
                  </a:lnTo>
                  <a:lnTo>
                    <a:pt x="81581" y="14478"/>
                  </a:lnTo>
                  <a:lnTo>
                    <a:pt x="44281" y="41356"/>
                  </a:lnTo>
                  <a:lnTo>
                    <a:pt x="26462" y="60090"/>
                  </a:lnTo>
                  <a:lnTo>
                    <a:pt x="1412" y="111119"/>
                  </a:lnTo>
                  <a:lnTo>
                    <a:pt x="0" y="132040"/>
                  </a:lnTo>
                  <a:lnTo>
                    <a:pt x="4441" y="151866"/>
                  </a:lnTo>
                  <a:lnTo>
                    <a:pt x="26357" y="183659"/>
                  </a:lnTo>
                  <a:lnTo>
                    <a:pt x="40723" y="197035"/>
                  </a:lnTo>
                  <a:lnTo>
                    <a:pt x="81660" y="215154"/>
                  </a:lnTo>
                  <a:lnTo>
                    <a:pt x="94306" y="218998"/>
                  </a:lnTo>
                  <a:lnTo>
                    <a:pt x="120834" y="217031"/>
                  </a:lnTo>
                  <a:lnTo>
                    <a:pt x="145883" y="208357"/>
                  </a:lnTo>
                  <a:lnTo>
                    <a:pt x="19329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16524" y="789637"/>
              <a:ext cx="58710" cy="484312"/>
            </a:xfrm>
            <a:custGeom>
              <a:avLst/>
              <a:gdLst/>
              <a:ahLst/>
              <a:cxnLst/>
              <a:rect l="0" t="0" r="0" b="0"/>
              <a:pathLst>
                <a:path w="58710" h="484312">
                  <a:moveTo>
                    <a:pt x="6067" y="0"/>
                  </a:moveTo>
                  <a:lnTo>
                    <a:pt x="2947" y="42692"/>
                  </a:lnTo>
                  <a:lnTo>
                    <a:pt x="0" y="64597"/>
                  </a:lnTo>
                  <a:lnTo>
                    <a:pt x="7641" y="126147"/>
                  </a:lnTo>
                  <a:lnTo>
                    <a:pt x="13942" y="183216"/>
                  </a:lnTo>
                  <a:lnTo>
                    <a:pt x="21660" y="238832"/>
                  </a:lnTo>
                  <a:lnTo>
                    <a:pt x="27214" y="290848"/>
                  </a:lnTo>
                  <a:lnTo>
                    <a:pt x="38363" y="345490"/>
                  </a:lnTo>
                  <a:lnTo>
                    <a:pt x="45271" y="396385"/>
                  </a:lnTo>
                  <a:lnTo>
                    <a:pt x="55033" y="459041"/>
                  </a:lnTo>
                  <a:lnTo>
                    <a:pt x="58709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4663" y="937036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0"/>
                  </a:moveTo>
                  <a:lnTo>
                    <a:pt x="257238" y="0"/>
                  </a:lnTo>
                  <a:lnTo>
                    <a:pt x="194659" y="0"/>
                  </a:lnTo>
                  <a:lnTo>
                    <a:pt x="132211" y="3119"/>
                  </a:lnTo>
                  <a:lnTo>
                    <a:pt x="79798" y="9065"/>
                  </a:lnTo>
                  <a:lnTo>
                    <a:pt x="19766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74929" y="1147606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7"/>
                  </a:lnTo>
                  <a:lnTo>
                    <a:pt x="4441" y="68346"/>
                  </a:lnTo>
                  <a:lnTo>
                    <a:pt x="13465" y="114756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01575" y="1010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55539" y="1094963"/>
              <a:ext cx="142977" cy="212371"/>
            </a:xfrm>
            <a:custGeom>
              <a:avLst/>
              <a:gdLst/>
              <a:ahLst/>
              <a:cxnLst/>
              <a:rect l="0" t="0" r="0" b="0"/>
              <a:pathLst>
                <a:path w="142977" h="212371">
                  <a:moveTo>
                    <a:pt x="125020" y="0"/>
                  </a:moveTo>
                  <a:lnTo>
                    <a:pt x="66403" y="5589"/>
                  </a:lnTo>
                  <a:lnTo>
                    <a:pt x="45935" y="14573"/>
                  </a:lnTo>
                  <a:lnTo>
                    <a:pt x="29040" y="27534"/>
                  </a:lnTo>
                  <a:lnTo>
                    <a:pt x="13733" y="44993"/>
                  </a:lnTo>
                  <a:lnTo>
                    <a:pt x="5370" y="67570"/>
                  </a:lnTo>
                  <a:lnTo>
                    <a:pt x="0" y="120192"/>
                  </a:lnTo>
                  <a:lnTo>
                    <a:pt x="5505" y="144666"/>
                  </a:lnTo>
                  <a:lnTo>
                    <a:pt x="28102" y="188973"/>
                  </a:lnTo>
                  <a:lnTo>
                    <a:pt x="47631" y="204091"/>
                  </a:lnTo>
                  <a:lnTo>
                    <a:pt x="70738" y="212370"/>
                  </a:lnTo>
                  <a:lnTo>
                    <a:pt x="92706" y="212150"/>
                  </a:lnTo>
                  <a:lnTo>
                    <a:pt x="111048" y="201914"/>
                  </a:lnTo>
                  <a:lnTo>
                    <a:pt x="125830" y="184496"/>
                  </a:lnTo>
                  <a:lnTo>
                    <a:pt x="139558" y="148382"/>
                  </a:lnTo>
                  <a:lnTo>
                    <a:pt x="142976" y="109216"/>
                  </a:lnTo>
                  <a:lnTo>
                    <a:pt x="131169" y="53160"/>
                  </a:lnTo>
                  <a:lnTo>
                    <a:pt x="125610" y="44799"/>
                  </a:lnTo>
                  <a:lnTo>
                    <a:pt x="110074" y="32389"/>
                  </a:lnTo>
                  <a:lnTo>
                    <a:pt x="8290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64788" y="1081631"/>
              <a:ext cx="186509" cy="246777"/>
            </a:xfrm>
            <a:custGeom>
              <a:avLst/>
              <a:gdLst/>
              <a:ahLst/>
              <a:cxnLst/>
              <a:rect l="0" t="0" r="0" b="0"/>
              <a:pathLst>
                <a:path w="186509" h="246777">
                  <a:moveTo>
                    <a:pt x="0" y="55446"/>
                  </a:moveTo>
                  <a:lnTo>
                    <a:pt x="14654" y="110587"/>
                  </a:lnTo>
                  <a:lnTo>
                    <a:pt x="24749" y="159002"/>
                  </a:lnTo>
                  <a:lnTo>
                    <a:pt x="38640" y="218188"/>
                  </a:lnTo>
                  <a:lnTo>
                    <a:pt x="46804" y="246776"/>
                  </a:lnTo>
                  <a:lnTo>
                    <a:pt x="46410" y="246170"/>
                  </a:lnTo>
                  <a:lnTo>
                    <a:pt x="27710" y="185566"/>
                  </a:lnTo>
                  <a:lnTo>
                    <a:pt x="21201" y="124779"/>
                  </a:lnTo>
                  <a:lnTo>
                    <a:pt x="12983" y="66499"/>
                  </a:lnTo>
                  <a:lnTo>
                    <a:pt x="13958" y="40471"/>
                  </a:lnTo>
                  <a:lnTo>
                    <a:pt x="22191" y="21105"/>
                  </a:lnTo>
                  <a:lnTo>
                    <a:pt x="39888" y="7818"/>
                  </a:lnTo>
                  <a:lnTo>
                    <a:pt x="51159" y="2637"/>
                  </a:lnTo>
                  <a:lnTo>
                    <a:pt x="73039" y="0"/>
                  </a:lnTo>
                  <a:lnTo>
                    <a:pt x="94463" y="3897"/>
                  </a:lnTo>
                  <a:lnTo>
                    <a:pt x="125085" y="19245"/>
                  </a:lnTo>
                  <a:lnTo>
                    <a:pt x="149496" y="39781"/>
                  </a:lnTo>
                  <a:lnTo>
                    <a:pt x="170377" y="68742"/>
                  </a:lnTo>
                  <a:lnTo>
                    <a:pt x="183323" y="106439"/>
                  </a:lnTo>
                  <a:lnTo>
                    <a:pt x="186508" y="147244"/>
                  </a:lnTo>
                  <a:lnTo>
                    <a:pt x="180817" y="202954"/>
                  </a:lnTo>
                  <a:lnTo>
                    <a:pt x="178984" y="244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200870" y="1810901"/>
            <a:ext cx="2032001" cy="691877"/>
            <a:chOff x="4200870" y="1810901"/>
            <a:chExt cx="2032001" cy="691877"/>
          </a:xfrm>
        </p:grpSpPr>
        <p:sp>
          <p:nvSpPr>
            <p:cNvPr id="50" name="Freeform 49"/>
            <p:cNvSpPr/>
            <p:nvPr/>
          </p:nvSpPr>
          <p:spPr>
            <a:xfrm>
              <a:off x="4200870" y="1810901"/>
              <a:ext cx="322308" cy="571940"/>
            </a:xfrm>
            <a:custGeom>
              <a:avLst/>
              <a:gdLst/>
              <a:ahLst/>
              <a:cxnLst/>
              <a:rect l="0" t="0" r="0" b="0"/>
              <a:pathLst>
                <a:path w="322308" h="571940">
                  <a:moveTo>
                    <a:pt x="0" y="0"/>
                  </a:moveTo>
                  <a:lnTo>
                    <a:pt x="3120" y="54145"/>
                  </a:lnTo>
                  <a:lnTo>
                    <a:pt x="17958" y="114625"/>
                  </a:lnTo>
                  <a:lnTo>
                    <a:pt x="31666" y="167051"/>
                  </a:lnTo>
                  <a:lnTo>
                    <a:pt x="39019" y="217563"/>
                  </a:lnTo>
                  <a:lnTo>
                    <a:pt x="47092" y="270963"/>
                  </a:lnTo>
                  <a:lnTo>
                    <a:pt x="52716" y="326051"/>
                  </a:lnTo>
                  <a:lnTo>
                    <a:pt x="60723" y="382047"/>
                  </a:lnTo>
                  <a:lnTo>
                    <a:pt x="69335" y="440753"/>
                  </a:lnTo>
                  <a:lnTo>
                    <a:pt x="69718" y="500577"/>
                  </a:lnTo>
                  <a:lnTo>
                    <a:pt x="67536" y="512702"/>
                  </a:lnTo>
                  <a:lnTo>
                    <a:pt x="63741" y="518446"/>
                  </a:lnTo>
                  <a:lnTo>
                    <a:pt x="58872" y="519936"/>
                  </a:lnTo>
                  <a:lnTo>
                    <a:pt x="53286" y="518590"/>
                  </a:lnTo>
                  <a:lnTo>
                    <a:pt x="49562" y="511843"/>
                  </a:lnTo>
                  <a:lnTo>
                    <a:pt x="43585" y="458987"/>
                  </a:lnTo>
                  <a:lnTo>
                    <a:pt x="42550" y="409347"/>
                  </a:lnTo>
                  <a:lnTo>
                    <a:pt x="47790" y="351350"/>
                  </a:lnTo>
                  <a:lnTo>
                    <a:pt x="67972" y="317014"/>
                  </a:lnTo>
                  <a:lnTo>
                    <a:pt x="101768" y="290202"/>
                  </a:lnTo>
                  <a:lnTo>
                    <a:pt x="131019" y="284177"/>
                  </a:lnTo>
                  <a:lnTo>
                    <a:pt x="191867" y="289840"/>
                  </a:lnTo>
                  <a:lnTo>
                    <a:pt x="240541" y="310630"/>
                  </a:lnTo>
                  <a:lnTo>
                    <a:pt x="272093" y="331594"/>
                  </a:lnTo>
                  <a:lnTo>
                    <a:pt x="304308" y="372646"/>
                  </a:lnTo>
                  <a:lnTo>
                    <a:pt x="316572" y="398417"/>
                  </a:lnTo>
                  <a:lnTo>
                    <a:pt x="322307" y="440404"/>
                  </a:lnTo>
                  <a:lnTo>
                    <a:pt x="315947" y="487029"/>
                  </a:lnTo>
                  <a:lnTo>
                    <a:pt x="305757" y="512425"/>
                  </a:lnTo>
                  <a:lnTo>
                    <a:pt x="290310" y="529172"/>
                  </a:lnTo>
                  <a:lnTo>
                    <a:pt x="228113" y="565661"/>
                  </a:lnTo>
                  <a:lnTo>
                    <a:pt x="203160" y="571939"/>
                  </a:lnTo>
                  <a:lnTo>
                    <a:pt x="169380" y="568896"/>
                  </a:lnTo>
                  <a:lnTo>
                    <a:pt x="110346" y="548497"/>
                  </a:lnTo>
                  <a:lnTo>
                    <a:pt x="7370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61728" y="2109249"/>
              <a:ext cx="176725" cy="280721"/>
            </a:xfrm>
            <a:custGeom>
              <a:avLst/>
              <a:gdLst/>
              <a:ahLst/>
              <a:cxnLst/>
              <a:rect l="0" t="0" r="0" b="0"/>
              <a:pathLst>
                <a:path w="176725" h="280721">
                  <a:moveTo>
                    <a:pt x="18168" y="143849"/>
                  </a:moveTo>
                  <a:lnTo>
                    <a:pt x="78109" y="124721"/>
                  </a:lnTo>
                  <a:lnTo>
                    <a:pt x="133607" y="94486"/>
                  </a:lnTo>
                  <a:lnTo>
                    <a:pt x="172074" y="62638"/>
                  </a:lnTo>
                  <a:lnTo>
                    <a:pt x="175754" y="53444"/>
                  </a:lnTo>
                  <a:lnTo>
                    <a:pt x="176724" y="30749"/>
                  </a:lnTo>
                  <a:lnTo>
                    <a:pt x="171835" y="21656"/>
                  </a:lnTo>
                  <a:lnTo>
                    <a:pt x="153925" y="8432"/>
                  </a:lnTo>
                  <a:lnTo>
                    <a:pt x="117534" y="0"/>
                  </a:lnTo>
                  <a:lnTo>
                    <a:pt x="82705" y="3091"/>
                  </a:lnTo>
                  <a:lnTo>
                    <a:pt x="50158" y="17005"/>
                  </a:lnTo>
                  <a:lnTo>
                    <a:pt x="23877" y="41535"/>
                  </a:lnTo>
                  <a:lnTo>
                    <a:pt x="6862" y="82208"/>
                  </a:lnTo>
                  <a:lnTo>
                    <a:pt x="0" y="125715"/>
                  </a:lnTo>
                  <a:lnTo>
                    <a:pt x="3556" y="162653"/>
                  </a:lnTo>
                  <a:lnTo>
                    <a:pt x="17608" y="195824"/>
                  </a:lnTo>
                  <a:lnTo>
                    <a:pt x="51722" y="237304"/>
                  </a:lnTo>
                  <a:lnTo>
                    <a:pt x="81923" y="260577"/>
                  </a:lnTo>
                  <a:lnTo>
                    <a:pt x="114267" y="274231"/>
                  </a:lnTo>
                  <a:lnTo>
                    <a:pt x="176095" y="280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45996" y="2175486"/>
              <a:ext cx="186626" cy="267126"/>
            </a:xfrm>
            <a:custGeom>
              <a:avLst/>
              <a:gdLst/>
              <a:ahLst/>
              <a:cxnLst/>
              <a:rect l="0" t="0" r="0" b="0"/>
              <a:pathLst>
                <a:path w="186626" h="267126">
                  <a:moveTo>
                    <a:pt x="186625" y="24969"/>
                  </a:moveTo>
                  <a:lnTo>
                    <a:pt x="168645" y="9328"/>
                  </a:lnTo>
                  <a:lnTo>
                    <a:pt x="151728" y="1250"/>
                  </a:lnTo>
                  <a:lnTo>
                    <a:pt x="129391" y="0"/>
                  </a:lnTo>
                  <a:lnTo>
                    <a:pt x="82514" y="8729"/>
                  </a:lnTo>
                  <a:lnTo>
                    <a:pt x="50102" y="29516"/>
                  </a:lnTo>
                  <a:lnTo>
                    <a:pt x="23862" y="52313"/>
                  </a:lnTo>
                  <a:lnTo>
                    <a:pt x="6858" y="85064"/>
                  </a:lnTo>
                  <a:lnTo>
                    <a:pt x="0" y="124404"/>
                  </a:lnTo>
                  <a:lnTo>
                    <a:pt x="4635" y="148711"/>
                  </a:lnTo>
                  <a:lnTo>
                    <a:pt x="27132" y="203611"/>
                  </a:lnTo>
                  <a:lnTo>
                    <a:pt x="52411" y="233098"/>
                  </a:lnTo>
                  <a:lnTo>
                    <a:pt x="92394" y="254728"/>
                  </a:lnTo>
                  <a:lnTo>
                    <a:pt x="120490" y="263452"/>
                  </a:lnTo>
                  <a:lnTo>
                    <a:pt x="144511" y="267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98538" y="2204039"/>
              <a:ext cx="249940" cy="241648"/>
            </a:xfrm>
            <a:custGeom>
              <a:avLst/>
              <a:gdLst/>
              <a:ahLst/>
              <a:cxnLst/>
              <a:rect l="0" t="0" r="0" b="0"/>
              <a:pathLst>
                <a:path w="249940" h="241648">
                  <a:moveTo>
                    <a:pt x="186768" y="80644"/>
                  </a:moveTo>
                  <a:lnTo>
                    <a:pt x="166524" y="31093"/>
                  </a:lnTo>
                  <a:lnTo>
                    <a:pt x="150864" y="14558"/>
                  </a:lnTo>
                  <a:lnTo>
                    <a:pt x="141775" y="8511"/>
                  </a:lnTo>
                  <a:lnTo>
                    <a:pt x="106626" y="0"/>
                  </a:lnTo>
                  <a:lnTo>
                    <a:pt x="80179" y="4248"/>
                  </a:lnTo>
                  <a:lnTo>
                    <a:pt x="55167" y="15105"/>
                  </a:lnTo>
                  <a:lnTo>
                    <a:pt x="36252" y="31629"/>
                  </a:lnTo>
                  <a:lnTo>
                    <a:pt x="18038" y="60662"/>
                  </a:lnTo>
                  <a:lnTo>
                    <a:pt x="2573" y="103084"/>
                  </a:lnTo>
                  <a:lnTo>
                    <a:pt x="0" y="140586"/>
                  </a:lnTo>
                  <a:lnTo>
                    <a:pt x="7296" y="174444"/>
                  </a:lnTo>
                  <a:lnTo>
                    <a:pt x="30130" y="214206"/>
                  </a:lnTo>
                  <a:lnTo>
                    <a:pt x="44621" y="228913"/>
                  </a:lnTo>
                  <a:lnTo>
                    <a:pt x="62760" y="239348"/>
                  </a:lnTo>
                  <a:lnTo>
                    <a:pt x="82520" y="241647"/>
                  </a:lnTo>
                  <a:lnTo>
                    <a:pt x="92703" y="240622"/>
                  </a:lnTo>
                  <a:lnTo>
                    <a:pt x="110256" y="230124"/>
                  </a:lnTo>
                  <a:lnTo>
                    <a:pt x="124686" y="213761"/>
                  </a:lnTo>
                  <a:lnTo>
                    <a:pt x="143482" y="171540"/>
                  </a:lnTo>
                  <a:lnTo>
                    <a:pt x="154811" y="114061"/>
                  </a:lnTo>
                  <a:lnTo>
                    <a:pt x="157274" y="115790"/>
                  </a:lnTo>
                  <a:lnTo>
                    <a:pt x="181411" y="155029"/>
                  </a:lnTo>
                  <a:lnTo>
                    <a:pt x="202468" y="176904"/>
                  </a:lnTo>
                  <a:lnTo>
                    <a:pt x="234192" y="192249"/>
                  </a:lnTo>
                  <a:lnTo>
                    <a:pt x="249939" y="1964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75550" y="2200455"/>
              <a:ext cx="194026" cy="223475"/>
            </a:xfrm>
            <a:custGeom>
              <a:avLst/>
              <a:gdLst/>
              <a:ahLst/>
              <a:cxnLst/>
              <a:rect l="0" t="0" r="0" b="0"/>
              <a:pathLst>
                <a:path w="194026" h="223475">
                  <a:moveTo>
                    <a:pt x="36097" y="0"/>
                  </a:moveTo>
                  <a:lnTo>
                    <a:pt x="20456" y="27557"/>
                  </a:lnTo>
                  <a:lnTo>
                    <a:pt x="4889" y="80660"/>
                  </a:lnTo>
                  <a:lnTo>
                    <a:pt x="0" y="104869"/>
                  </a:lnTo>
                  <a:lnTo>
                    <a:pt x="9276" y="166784"/>
                  </a:lnTo>
                  <a:lnTo>
                    <a:pt x="18921" y="199546"/>
                  </a:lnTo>
                  <a:lnTo>
                    <a:pt x="24647" y="207900"/>
                  </a:lnTo>
                  <a:lnTo>
                    <a:pt x="40367" y="220302"/>
                  </a:lnTo>
                  <a:lnTo>
                    <a:pt x="62171" y="223474"/>
                  </a:lnTo>
                  <a:lnTo>
                    <a:pt x="87460" y="219815"/>
                  </a:lnTo>
                  <a:lnTo>
                    <a:pt x="114298" y="210390"/>
                  </a:lnTo>
                  <a:lnTo>
                    <a:pt x="135584" y="192163"/>
                  </a:lnTo>
                  <a:lnTo>
                    <a:pt x="173374" y="143286"/>
                  </a:lnTo>
                  <a:lnTo>
                    <a:pt x="184617" y="93251"/>
                  </a:lnTo>
                  <a:lnTo>
                    <a:pt x="191237" y="55316"/>
                  </a:lnTo>
                  <a:lnTo>
                    <a:pt x="194025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62721" y="2203179"/>
              <a:ext cx="261930" cy="268236"/>
            </a:xfrm>
            <a:custGeom>
              <a:avLst/>
              <a:gdLst/>
              <a:ahLst/>
              <a:cxnLst/>
              <a:rect l="0" t="0" r="0" b="0"/>
              <a:pathLst>
                <a:path w="261930" h="268236">
                  <a:moveTo>
                    <a:pt x="170066" y="28862"/>
                  </a:moveTo>
                  <a:lnTo>
                    <a:pt x="143680" y="13221"/>
                  </a:lnTo>
                  <a:lnTo>
                    <a:pt x="107786" y="2521"/>
                  </a:lnTo>
                  <a:lnTo>
                    <a:pt x="68685" y="0"/>
                  </a:lnTo>
                  <a:lnTo>
                    <a:pt x="45459" y="3556"/>
                  </a:lnTo>
                  <a:lnTo>
                    <a:pt x="26558" y="12156"/>
                  </a:lnTo>
                  <a:lnTo>
                    <a:pt x="18242" y="17725"/>
                  </a:lnTo>
                  <a:lnTo>
                    <a:pt x="5882" y="33271"/>
                  </a:lnTo>
                  <a:lnTo>
                    <a:pt x="949" y="42330"/>
                  </a:lnTo>
                  <a:lnTo>
                    <a:pt x="0" y="50709"/>
                  </a:lnTo>
                  <a:lnTo>
                    <a:pt x="5184" y="66258"/>
                  </a:lnTo>
                  <a:lnTo>
                    <a:pt x="18406" y="77848"/>
                  </a:lnTo>
                  <a:lnTo>
                    <a:pt x="37151" y="85728"/>
                  </a:lnTo>
                  <a:lnTo>
                    <a:pt x="87313" y="90788"/>
                  </a:lnTo>
                  <a:lnTo>
                    <a:pt x="142282" y="91787"/>
                  </a:lnTo>
                  <a:lnTo>
                    <a:pt x="178601" y="97549"/>
                  </a:lnTo>
                  <a:lnTo>
                    <a:pt x="211589" y="112255"/>
                  </a:lnTo>
                  <a:lnTo>
                    <a:pt x="238002" y="131430"/>
                  </a:lnTo>
                  <a:lnTo>
                    <a:pt x="255056" y="157518"/>
                  </a:lnTo>
                  <a:lnTo>
                    <a:pt x="261929" y="193065"/>
                  </a:lnTo>
                  <a:lnTo>
                    <a:pt x="257297" y="213365"/>
                  </a:lnTo>
                  <a:lnTo>
                    <a:pt x="235260" y="245461"/>
                  </a:lnTo>
                  <a:lnTo>
                    <a:pt x="209660" y="261625"/>
                  </a:lnTo>
                  <a:lnTo>
                    <a:pt x="168670" y="268235"/>
                  </a:lnTo>
                  <a:lnTo>
                    <a:pt x="125069" y="264604"/>
                  </a:lnTo>
                  <a:lnTo>
                    <a:pt x="72027" y="244365"/>
                  </a:lnTo>
                  <a:lnTo>
                    <a:pt x="54253" y="239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59129" y="2227552"/>
              <a:ext cx="273742" cy="275226"/>
            </a:xfrm>
            <a:custGeom>
              <a:avLst/>
              <a:gdLst/>
              <a:ahLst/>
              <a:cxnLst/>
              <a:rect l="0" t="0" r="0" b="0"/>
              <a:pathLst>
                <a:path w="273742" h="275226">
                  <a:moveTo>
                    <a:pt x="0" y="130831"/>
                  </a:moveTo>
                  <a:lnTo>
                    <a:pt x="58617" y="125242"/>
                  </a:lnTo>
                  <a:lnTo>
                    <a:pt x="111621" y="112873"/>
                  </a:lnTo>
                  <a:lnTo>
                    <a:pt x="157099" y="96045"/>
                  </a:lnTo>
                  <a:lnTo>
                    <a:pt x="194289" y="70537"/>
                  </a:lnTo>
                  <a:lnTo>
                    <a:pt x="198546" y="62559"/>
                  </a:lnTo>
                  <a:lnTo>
                    <a:pt x="200157" y="44336"/>
                  </a:lnTo>
                  <a:lnTo>
                    <a:pt x="188898" y="14346"/>
                  </a:lnTo>
                  <a:lnTo>
                    <a:pt x="179744" y="7551"/>
                  </a:lnTo>
                  <a:lnTo>
                    <a:pt x="153976" y="0"/>
                  </a:lnTo>
                  <a:lnTo>
                    <a:pt x="117762" y="1339"/>
                  </a:lnTo>
                  <a:lnTo>
                    <a:pt x="84806" y="14734"/>
                  </a:lnTo>
                  <a:lnTo>
                    <a:pt x="58403" y="39110"/>
                  </a:lnTo>
                  <a:lnTo>
                    <a:pt x="24473" y="89117"/>
                  </a:lnTo>
                  <a:lnTo>
                    <a:pt x="16726" y="111121"/>
                  </a:lnTo>
                  <a:lnTo>
                    <a:pt x="13283" y="136499"/>
                  </a:lnTo>
                  <a:lnTo>
                    <a:pt x="17992" y="160256"/>
                  </a:lnTo>
                  <a:lnTo>
                    <a:pt x="40079" y="204104"/>
                  </a:lnTo>
                  <a:lnTo>
                    <a:pt x="75377" y="238155"/>
                  </a:lnTo>
                  <a:lnTo>
                    <a:pt x="106952" y="259077"/>
                  </a:lnTo>
                  <a:lnTo>
                    <a:pt x="146593" y="272035"/>
                  </a:lnTo>
                  <a:lnTo>
                    <a:pt x="194863" y="275225"/>
                  </a:lnTo>
                  <a:lnTo>
                    <a:pt x="251098" y="269534"/>
                  </a:lnTo>
                  <a:lnTo>
                    <a:pt x="273741" y="267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643849" y="1968829"/>
            <a:ext cx="3158183" cy="629733"/>
            <a:chOff x="6643849" y="1968829"/>
            <a:chExt cx="3158183" cy="629733"/>
          </a:xfrm>
        </p:grpSpPr>
        <p:sp>
          <p:nvSpPr>
            <p:cNvPr id="58" name="Freeform 57"/>
            <p:cNvSpPr/>
            <p:nvPr/>
          </p:nvSpPr>
          <p:spPr>
            <a:xfrm>
              <a:off x="6643849" y="2120830"/>
              <a:ext cx="202751" cy="340112"/>
            </a:xfrm>
            <a:custGeom>
              <a:avLst/>
              <a:gdLst/>
              <a:ahLst/>
              <a:cxnLst/>
              <a:rect l="0" t="0" r="0" b="0"/>
              <a:pathLst>
                <a:path w="202751" h="340112">
                  <a:moveTo>
                    <a:pt x="31218" y="142796"/>
                  </a:moveTo>
                  <a:lnTo>
                    <a:pt x="89835" y="142796"/>
                  </a:lnTo>
                  <a:lnTo>
                    <a:pt x="124625" y="137207"/>
                  </a:lnTo>
                  <a:lnTo>
                    <a:pt x="157160" y="122553"/>
                  </a:lnTo>
                  <a:lnTo>
                    <a:pt x="183438" y="103393"/>
                  </a:lnTo>
                  <a:lnTo>
                    <a:pt x="200453" y="77309"/>
                  </a:lnTo>
                  <a:lnTo>
                    <a:pt x="202750" y="54419"/>
                  </a:lnTo>
                  <a:lnTo>
                    <a:pt x="201725" y="41764"/>
                  </a:lnTo>
                  <a:lnTo>
                    <a:pt x="191227" y="21464"/>
                  </a:lnTo>
                  <a:lnTo>
                    <a:pt x="183514" y="12775"/>
                  </a:lnTo>
                  <a:lnTo>
                    <a:pt x="162467" y="3121"/>
                  </a:lnTo>
                  <a:lnTo>
                    <a:pt x="138684" y="0"/>
                  </a:lnTo>
                  <a:lnTo>
                    <a:pt x="104394" y="5990"/>
                  </a:lnTo>
                  <a:lnTo>
                    <a:pt x="67458" y="23232"/>
                  </a:lnTo>
                  <a:lnTo>
                    <a:pt x="25274" y="69990"/>
                  </a:lnTo>
                  <a:lnTo>
                    <a:pt x="9050" y="106536"/>
                  </a:lnTo>
                  <a:lnTo>
                    <a:pt x="1493" y="161977"/>
                  </a:lnTo>
                  <a:lnTo>
                    <a:pt x="0" y="224921"/>
                  </a:lnTo>
                  <a:lnTo>
                    <a:pt x="2136" y="252996"/>
                  </a:lnTo>
                  <a:lnTo>
                    <a:pt x="10883" y="277172"/>
                  </a:lnTo>
                  <a:lnTo>
                    <a:pt x="28809" y="296496"/>
                  </a:lnTo>
                  <a:lnTo>
                    <a:pt x="72856" y="322376"/>
                  </a:lnTo>
                  <a:lnTo>
                    <a:pt x="116522" y="337583"/>
                  </a:lnTo>
                  <a:lnTo>
                    <a:pt x="154239" y="340111"/>
                  </a:lnTo>
                  <a:lnTo>
                    <a:pt x="199674" y="332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93979" y="2210806"/>
              <a:ext cx="296986" cy="242204"/>
            </a:xfrm>
            <a:custGeom>
              <a:avLst/>
              <a:gdLst/>
              <a:ahLst/>
              <a:cxnLst/>
              <a:rect l="0" t="0" r="0" b="0"/>
              <a:pathLst>
                <a:path w="296986" h="242204">
                  <a:moveTo>
                    <a:pt x="202228" y="137048"/>
                  </a:moveTo>
                  <a:lnTo>
                    <a:pt x="216883" y="93086"/>
                  </a:lnTo>
                  <a:lnTo>
                    <a:pt x="214201" y="73056"/>
                  </a:lnTo>
                  <a:lnTo>
                    <a:pt x="193414" y="31601"/>
                  </a:lnTo>
                  <a:lnTo>
                    <a:pt x="168031" y="5719"/>
                  </a:lnTo>
                  <a:lnTo>
                    <a:pt x="157203" y="1532"/>
                  </a:lnTo>
                  <a:lnTo>
                    <a:pt x="132694" y="0"/>
                  </a:lnTo>
                  <a:lnTo>
                    <a:pt x="98177" y="5715"/>
                  </a:lnTo>
                  <a:lnTo>
                    <a:pt x="65724" y="25995"/>
                  </a:lnTo>
                  <a:lnTo>
                    <a:pt x="16873" y="84824"/>
                  </a:lnTo>
                  <a:lnTo>
                    <a:pt x="949" y="121704"/>
                  </a:lnTo>
                  <a:lnTo>
                    <a:pt x="0" y="167857"/>
                  </a:lnTo>
                  <a:lnTo>
                    <a:pt x="12717" y="207398"/>
                  </a:lnTo>
                  <a:lnTo>
                    <a:pt x="36892" y="235752"/>
                  </a:lnTo>
                  <a:lnTo>
                    <a:pt x="46381" y="240285"/>
                  </a:lnTo>
                  <a:lnTo>
                    <a:pt x="66282" y="242203"/>
                  </a:lnTo>
                  <a:lnTo>
                    <a:pt x="97217" y="231116"/>
                  </a:lnTo>
                  <a:lnTo>
                    <a:pt x="123021" y="207424"/>
                  </a:lnTo>
                  <a:lnTo>
                    <a:pt x="156731" y="157668"/>
                  </a:lnTo>
                  <a:lnTo>
                    <a:pt x="177216" y="98170"/>
                  </a:lnTo>
                  <a:lnTo>
                    <a:pt x="184483" y="75315"/>
                  </a:lnTo>
                  <a:lnTo>
                    <a:pt x="186888" y="72496"/>
                  </a:lnTo>
                  <a:lnTo>
                    <a:pt x="188493" y="75296"/>
                  </a:lnTo>
                  <a:lnTo>
                    <a:pt x="200853" y="132036"/>
                  </a:lnTo>
                  <a:lnTo>
                    <a:pt x="224400" y="175053"/>
                  </a:lnTo>
                  <a:lnTo>
                    <a:pt x="251581" y="206427"/>
                  </a:lnTo>
                  <a:lnTo>
                    <a:pt x="268617" y="214676"/>
                  </a:lnTo>
                  <a:lnTo>
                    <a:pt x="296985" y="221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97521" y="2207966"/>
              <a:ext cx="182956" cy="230294"/>
            </a:xfrm>
            <a:custGeom>
              <a:avLst/>
              <a:gdLst/>
              <a:ahLst/>
              <a:cxnLst/>
              <a:rect l="0" t="0" r="0" b="0"/>
              <a:pathLst>
                <a:path w="182956" h="230294">
                  <a:moveTo>
                    <a:pt x="172427" y="13547"/>
                  </a:moveTo>
                  <a:lnTo>
                    <a:pt x="155659" y="2368"/>
                  </a:lnTo>
                  <a:lnTo>
                    <a:pt x="134949" y="0"/>
                  </a:lnTo>
                  <a:lnTo>
                    <a:pt x="83526" y="8011"/>
                  </a:lnTo>
                  <a:lnTo>
                    <a:pt x="53409" y="23085"/>
                  </a:lnTo>
                  <a:lnTo>
                    <a:pt x="29668" y="42369"/>
                  </a:lnTo>
                  <a:lnTo>
                    <a:pt x="13405" y="68490"/>
                  </a:lnTo>
                  <a:lnTo>
                    <a:pt x="1177" y="98456"/>
                  </a:lnTo>
                  <a:lnTo>
                    <a:pt x="0" y="119134"/>
                  </a:lnTo>
                  <a:lnTo>
                    <a:pt x="8776" y="161005"/>
                  </a:lnTo>
                  <a:lnTo>
                    <a:pt x="30180" y="201902"/>
                  </a:lnTo>
                  <a:lnTo>
                    <a:pt x="43306" y="218533"/>
                  </a:lnTo>
                  <a:lnTo>
                    <a:pt x="63177" y="227484"/>
                  </a:lnTo>
                  <a:lnTo>
                    <a:pt x="86437" y="230293"/>
                  </a:lnTo>
                  <a:lnTo>
                    <a:pt x="108473" y="227641"/>
                  </a:lnTo>
                  <a:lnTo>
                    <a:pt x="140609" y="213983"/>
                  </a:lnTo>
                  <a:lnTo>
                    <a:pt x="182955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44299" y="1968829"/>
              <a:ext cx="214178" cy="473783"/>
            </a:xfrm>
            <a:custGeom>
              <a:avLst/>
              <a:gdLst/>
              <a:ahLst/>
              <a:cxnLst/>
              <a:rect l="0" t="0" r="0" b="0"/>
              <a:pathLst>
                <a:path w="214178" h="473783">
                  <a:moveTo>
                    <a:pt x="9877" y="0"/>
                  </a:moveTo>
                  <a:lnTo>
                    <a:pt x="1544" y="48930"/>
                  </a:lnTo>
                  <a:lnTo>
                    <a:pt x="0" y="99896"/>
                  </a:lnTo>
                  <a:lnTo>
                    <a:pt x="5066" y="163232"/>
                  </a:lnTo>
                  <a:lnTo>
                    <a:pt x="8927" y="220283"/>
                  </a:lnTo>
                  <a:lnTo>
                    <a:pt x="10766" y="273109"/>
                  </a:lnTo>
                  <a:lnTo>
                    <a:pt x="18154" y="330418"/>
                  </a:lnTo>
                  <a:lnTo>
                    <a:pt x="19960" y="391781"/>
                  </a:lnTo>
                  <a:lnTo>
                    <a:pt x="19147" y="440773"/>
                  </a:lnTo>
                  <a:lnTo>
                    <a:pt x="17227" y="441248"/>
                  </a:lnTo>
                  <a:lnTo>
                    <a:pt x="14777" y="438054"/>
                  </a:lnTo>
                  <a:lnTo>
                    <a:pt x="11329" y="411204"/>
                  </a:lnTo>
                  <a:lnTo>
                    <a:pt x="21521" y="358046"/>
                  </a:lnTo>
                  <a:lnTo>
                    <a:pt x="29090" y="338116"/>
                  </a:lnTo>
                  <a:lnTo>
                    <a:pt x="59691" y="298928"/>
                  </a:lnTo>
                  <a:lnTo>
                    <a:pt x="85858" y="283023"/>
                  </a:lnTo>
                  <a:lnTo>
                    <a:pt x="105647" y="280986"/>
                  </a:lnTo>
                  <a:lnTo>
                    <a:pt x="124971" y="285149"/>
                  </a:lnTo>
                  <a:lnTo>
                    <a:pt x="156440" y="306886"/>
                  </a:lnTo>
                  <a:lnTo>
                    <a:pt x="191091" y="341796"/>
                  </a:lnTo>
                  <a:lnTo>
                    <a:pt x="208973" y="383110"/>
                  </a:lnTo>
                  <a:lnTo>
                    <a:pt x="214177" y="407747"/>
                  </a:lnTo>
                  <a:lnTo>
                    <a:pt x="211106" y="449040"/>
                  </a:lnTo>
                  <a:lnTo>
                    <a:pt x="20991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96415" y="2189927"/>
              <a:ext cx="178985" cy="263213"/>
            </a:xfrm>
            <a:custGeom>
              <a:avLst/>
              <a:gdLst/>
              <a:ahLst/>
              <a:cxnLst/>
              <a:rect l="0" t="0" r="0" b="0"/>
              <a:pathLst>
                <a:path w="178985" h="263213">
                  <a:moveTo>
                    <a:pt x="178984" y="0"/>
                  </a:moveTo>
                  <a:lnTo>
                    <a:pt x="162216" y="5589"/>
                  </a:lnTo>
                  <a:lnTo>
                    <a:pt x="147745" y="17692"/>
                  </a:lnTo>
                  <a:lnTo>
                    <a:pt x="112349" y="72520"/>
                  </a:lnTo>
                  <a:lnTo>
                    <a:pt x="77214" y="129508"/>
                  </a:lnTo>
                  <a:lnTo>
                    <a:pt x="42114" y="187735"/>
                  </a:lnTo>
                  <a:lnTo>
                    <a:pt x="6239" y="24628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85886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91130" y="2168870"/>
              <a:ext cx="231628" cy="273742"/>
            </a:xfrm>
            <a:custGeom>
              <a:avLst/>
              <a:gdLst/>
              <a:ahLst/>
              <a:cxnLst/>
              <a:rect l="0" t="0" r="0" b="0"/>
              <a:pathLst>
                <a:path w="231628" h="273742">
                  <a:moveTo>
                    <a:pt x="0" y="0"/>
                  </a:moveTo>
                  <a:lnTo>
                    <a:pt x="44322" y="53875"/>
                  </a:lnTo>
                  <a:lnTo>
                    <a:pt x="78424" y="95000"/>
                  </a:lnTo>
                  <a:lnTo>
                    <a:pt x="119347" y="152735"/>
                  </a:lnTo>
                  <a:lnTo>
                    <a:pt x="167751" y="209886"/>
                  </a:lnTo>
                  <a:lnTo>
                    <a:pt x="212539" y="262936"/>
                  </a:lnTo>
                  <a:lnTo>
                    <a:pt x="23162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12269" y="230574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77729" y="3292"/>
                  </a:lnTo>
                  <a:lnTo>
                    <a:pt x="27746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49140" y="2189927"/>
              <a:ext cx="221099" cy="302349"/>
            </a:xfrm>
            <a:custGeom>
              <a:avLst/>
              <a:gdLst/>
              <a:ahLst/>
              <a:cxnLst/>
              <a:rect l="0" t="0" r="0" b="0"/>
              <a:pathLst>
                <a:path w="221099" h="302349">
                  <a:moveTo>
                    <a:pt x="0" y="10528"/>
                  </a:moveTo>
                  <a:lnTo>
                    <a:pt x="17958" y="64403"/>
                  </a:lnTo>
                  <a:lnTo>
                    <a:pt x="40738" y="121565"/>
                  </a:lnTo>
                  <a:lnTo>
                    <a:pt x="67102" y="183154"/>
                  </a:lnTo>
                  <a:lnTo>
                    <a:pt x="91719" y="238473"/>
                  </a:lnTo>
                  <a:lnTo>
                    <a:pt x="113783" y="289131"/>
                  </a:lnTo>
                  <a:lnTo>
                    <a:pt x="121479" y="296869"/>
                  </a:lnTo>
                  <a:lnTo>
                    <a:pt x="130119" y="300858"/>
                  </a:lnTo>
                  <a:lnTo>
                    <a:pt x="139388" y="302348"/>
                  </a:lnTo>
                  <a:lnTo>
                    <a:pt x="146738" y="299831"/>
                  </a:lnTo>
                  <a:lnTo>
                    <a:pt x="158023" y="287676"/>
                  </a:lnTo>
                  <a:lnTo>
                    <a:pt x="178535" y="229765"/>
                  </a:lnTo>
                  <a:lnTo>
                    <a:pt x="192934" y="169518"/>
                  </a:lnTo>
                  <a:lnTo>
                    <a:pt x="199807" y="109697"/>
                  </a:lnTo>
                  <a:lnTo>
                    <a:pt x="211216" y="5282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25779" y="2267958"/>
              <a:ext cx="270844" cy="258865"/>
            </a:xfrm>
            <a:custGeom>
              <a:avLst/>
              <a:gdLst/>
              <a:ahLst/>
              <a:cxnLst/>
              <a:rect l="0" t="0" r="0" b="0"/>
              <a:pathLst>
                <a:path w="270844" h="258865">
                  <a:moveTo>
                    <a:pt x="144501" y="111482"/>
                  </a:moveTo>
                  <a:lnTo>
                    <a:pt x="150566" y="79030"/>
                  </a:lnTo>
                  <a:lnTo>
                    <a:pt x="147977" y="58454"/>
                  </a:lnTo>
                  <a:lnTo>
                    <a:pt x="139807" y="40731"/>
                  </a:lnTo>
                  <a:lnTo>
                    <a:pt x="115497" y="10289"/>
                  </a:lnTo>
                  <a:lnTo>
                    <a:pt x="95736" y="2166"/>
                  </a:lnTo>
                  <a:lnTo>
                    <a:pt x="83915" y="0"/>
                  </a:lnTo>
                  <a:lnTo>
                    <a:pt x="61421" y="3833"/>
                  </a:lnTo>
                  <a:lnTo>
                    <a:pt x="40896" y="14505"/>
                  </a:lnTo>
                  <a:lnTo>
                    <a:pt x="23975" y="30946"/>
                  </a:lnTo>
                  <a:lnTo>
                    <a:pt x="6884" y="65523"/>
                  </a:lnTo>
                  <a:lnTo>
                    <a:pt x="0" y="105403"/>
                  </a:lnTo>
                  <a:lnTo>
                    <a:pt x="4909" y="160801"/>
                  </a:lnTo>
                  <a:lnTo>
                    <a:pt x="10212" y="213684"/>
                  </a:lnTo>
                  <a:lnTo>
                    <a:pt x="16967" y="235284"/>
                  </a:lnTo>
                  <a:lnTo>
                    <a:pt x="27768" y="252683"/>
                  </a:lnTo>
                  <a:lnTo>
                    <a:pt x="36263" y="257089"/>
                  </a:lnTo>
                  <a:lnTo>
                    <a:pt x="58181" y="258864"/>
                  </a:lnTo>
                  <a:lnTo>
                    <a:pt x="68237" y="255360"/>
                  </a:lnTo>
                  <a:lnTo>
                    <a:pt x="85649" y="242108"/>
                  </a:lnTo>
                  <a:lnTo>
                    <a:pt x="103017" y="214917"/>
                  </a:lnTo>
                  <a:lnTo>
                    <a:pt x="123064" y="155547"/>
                  </a:lnTo>
                  <a:lnTo>
                    <a:pt x="137407" y="111868"/>
                  </a:lnTo>
                  <a:lnTo>
                    <a:pt x="139772" y="109399"/>
                  </a:lnTo>
                  <a:lnTo>
                    <a:pt x="141348" y="112433"/>
                  </a:lnTo>
                  <a:lnTo>
                    <a:pt x="145440" y="128282"/>
                  </a:lnTo>
                  <a:lnTo>
                    <a:pt x="162066" y="162343"/>
                  </a:lnTo>
                  <a:lnTo>
                    <a:pt x="203010" y="210943"/>
                  </a:lnTo>
                  <a:lnTo>
                    <a:pt x="227047" y="220028"/>
                  </a:lnTo>
                  <a:lnTo>
                    <a:pt x="251378" y="222895"/>
                  </a:lnTo>
                  <a:lnTo>
                    <a:pt x="257867" y="222022"/>
                  </a:lnTo>
                  <a:lnTo>
                    <a:pt x="270843" y="216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107584" y="2032000"/>
              <a:ext cx="31152" cy="515897"/>
            </a:xfrm>
            <a:custGeom>
              <a:avLst/>
              <a:gdLst/>
              <a:ahLst/>
              <a:cxnLst/>
              <a:rect l="0" t="0" r="0" b="0"/>
              <a:pathLst>
                <a:path w="31152" h="515897">
                  <a:moveTo>
                    <a:pt x="10095" y="0"/>
                  </a:moveTo>
                  <a:lnTo>
                    <a:pt x="2859" y="27556"/>
                  </a:lnTo>
                  <a:lnTo>
                    <a:pt x="542" y="73025"/>
                  </a:lnTo>
                  <a:lnTo>
                    <a:pt x="0" y="114734"/>
                  </a:lnTo>
                  <a:lnTo>
                    <a:pt x="2878" y="160567"/>
                  </a:lnTo>
                  <a:lnTo>
                    <a:pt x="7957" y="223050"/>
                  </a:lnTo>
                  <a:lnTo>
                    <a:pt x="9462" y="280558"/>
                  </a:lnTo>
                  <a:lnTo>
                    <a:pt x="13027" y="336982"/>
                  </a:lnTo>
                  <a:lnTo>
                    <a:pt x="24712" y="398667"/>
                  </a:lnTo>
                  <a:lnTo>
                    <a:pt x="29879" y="458771"/>
                  </a:lnTo>
                  <a:lnTo>
                    <a:pt x="31151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234335" y="2305741"/>
              <a:ext cx="184619" cy="263074"/>
            </a:xfrm>
            <a:custGeom>
              <a:avLst/>
              <a:gdLst/>
              <a:ahLst/>
              <a:cxnLst/>
              <a:rect l="0" t="0" r="0" b="0"/>
              <a:pathLst>
                <a:path w="184619" h="263074">
                  <a:moveTo>
                    <a:pt x="20214" y="52642"/>
                  </a:moveTo>
                  <a:lnTo>
                    <a:pt x="3425" y="114922"/>
                  </a:lnTo>
                  <a:lnTo>
                    <a:pt x="0" y="172092"/>
                  </a:lnTo>
                  <a:lnTo>
                    <a:pt x="1871" y="202827"/>
                  </a:lnTo>
                  <a:lnTo>
                    <a:pt x="10503" y="228185"/>
                  </a:lnTo>
                  <a:lnTo>
                    <a:pt x="28376" y="248035"/>
                  </a:lnTo>
                  <a:lnTo>
                    <a:pt x="39693" y="256603"/>
                  </a:lnTo>
                  <a:lnTo>
                    <a:pt x="61627" y="263004"/>
                  </a:lnTo>
                  <a:lnTo>
                    <a:pt x="72389" y="263073"/>
                  </a:lnTo>
                  <a:lnTo>
                    <a:pt x="90587" y="256911"/>
                  </a:lnTo>
                  <a:lnTo>
                    <a:pt x="106473" y="245204"/>
                  </a:lnTo>
                  <a:lnTo>
                    <a:pt x="149936" y="187686"/>
                  </a:lnTo>
                  <a:lnTo>
                    <a:pt x="174997" y="135816"/>
                  </a:lnTo>
                  <a:lnTo>
                    <a:pt x="184618" y="94444"/>
                  </a:lnTo>
                  <a:lnTo>
                    <a:pt x="184350" y="52549"/>
                  </a:lnTo>
                  <a:lnTo>
                    <a:pt x="1781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492448" y="2278207"/>
              <a:ext cx="309584" cy="320355"/>
            </a:xfrm>
            <a:custGeom>
              <a:avLst/>
              <a:gdLst/>
              <a:ahLst/>
              <a:cxnLst/>
              <a:rect l="0" t="0" r="0" b="0"/>
              <a:pathLst>
                <a:path w="309584" h="320355">
                  <a:moveTo>
                    <a:pt x="14785" y="132819"/>
                  </a:moveTo>
                  <a:lnTo>
                    <a:pt x="73402" y="141884"/>
                  </a:lnTo>
                  <a:lnTo>
                    <a:pt x="126406" y="140718"/>
                  </a:lnTo>
                  <a:lnTo>
                    <a:pt x="159772" y="126450"/>
                  </a:lnTo>
                  <a:lnTo>
                    <a:pt x="177100" y="114001"/>
                  </a:lnTo>
                  <a:lnTo>
                    <a:pt x="189481" y="97549"/>
                  </a:lnTo>
                  <a:lnTo>
                    <a:pt x="194420" y="88248"/>
                  </a:lnTo>
                  <a:lnTo>
                    <a:pt x="196788" y="68556"/>
                  </a:lnTo>
                  <a:lnTo>
                    <a:pt x="192771" y="49275"/>
                  </a:lnTo>
                  <a:lnTo>
                    <a:pt x="171129" y="17834"/>
                  </a:lnTo>
                  <a:lnTo>
                    <a:pt x="164638" y="10538"/>
                  </a:lnTo>
                  <a:lnTo>
                    <a:pt x="144947" y="2433"/>
                  </a:lnTo>
                  <a:lnTo>
                    <a:pt x="121768" y="0"/>
                  </a:lnTo>
                  <a:lnTo>
                    <a:pt x="99768" y="2818"/>
                  </a:lnTo>
                  <a:lnTo>
                    <a:pt x="81411" y="11090"/>
                  </a:lnTo>
                  <a:lnTo>
                    <a:pt x="65453" y="23735"/>
                  </a:lnTo>
                  <a:lnTo>
                    <a:pt x="29025" y="70534"/>
                  </a:lnTo>
                  <a:lnTo>
                    <a:pt x="5207" y="130740"/>
                  </a:lnTo>
                  <a:lnTo>
                    <a:pt x="0" y="154122"/>
                  </a:lnTo>
                  <a:lnTo>
                    <a:pt x="6188" y="210379"/>
                  </a:lnTo>
                  <a:lnTo>
                    <a:pt x="14474" y="240990"/>
                  </a:lnTo>
                  <a:lnTo>
                    <a:pt x="29855" y="266292"/>
                  </a:lnTo>
                  <a:lnTo>
                    <a:pt x="63834" y="294679"/>
                  </a:lnTo>
                  <a:lnTo>
                    <a:pt x="103537" y="312318"/>
                  </a:lnTo>
                  <a:lnTo>
                    <a:pt x="166110" y="320354"/>
                  </a:lnTo>
                  <a:lnTo>
                    <a:pt x="224744" y="318821"/>
                  </a:lnTo>
                  <a:lnTo>
                    <a:pt x="284720" y="304322"/>
                  </a:lnTo>
                  <a:lnTo>
                    <a:pt x="309583" y="290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130396" y="2716352"/>
            <a:ext cx="2062046" cy="747524"/>
            <a:chOff x="4130396" y="2716352"/>
            <a:chExt cx="2062046" cy="747524"/>
          </a:xfrm>
        </p:grpSpPr>
        <p:sp>
          <p:nvSpPr>
            <p:cNvPr id="72" name="Freeform 71"/>
            <p:cNvSpPr/>
            <p:nvPr/>
          </p:nvSpPr>
          <p:spPr>
            <a:xfrm>
              <a:off x="4130396" y="2937450"/>
              <a:ext cx="262214" cy="288200"/>
            </a:xfrm>
            <a:custGeom>
              <a:avLst/>
              <a:gdLst/>
              <a:ahLst/>
              <a:cxnLst/>
              <a:rect l="0" t="0" r="0" b="0"/>
              <a:pathLst>
                <a:path w="262214" h="288200">
                  <a:moveTo>
                    <a:pt x="175759" y="31586"/>
                  </a:moveTo>
                  <a:lnTo>
                    <a:pt x="164581" y="20408"/>
                  </a:lnTo>
                  <a:lnTo>
                    <a:pt x="146615" y="14919"/>
                  </a:lnTo>
                  <a:lnTo>
                    <a:pt x="124202" y="13650"/>
                  </a:lnTo>
                  <a:lnTo>
                    <a:pt x="70617" y="25440"/>
                  </a:lnTo>
                  <a:lnTo>
                    <a:pt x="44520" y="40943"/>
                  </a:lnTo>
                  <a:lnTo>
                    <a:pt x="32423" y="56802"/>
                  </a:lnTo>
                  <a:lnTo>
                    <a:pt x="7660" y="116179"/>
                  </a:lnTo>
                  <a:lnTo>
                    <a:pt x="0" y="150627"/>
                  </a:lnTo>
                  <a:lnTo>
                    <a:pt x="850" y="187350"/>
                  </a:lnTo>
                  <a:lnTo>
                    <a:pt x="6775" y="209609"/>
                  </a:lnTo>
                  <a:lnTo>
                    <a:pt x="29642" y="249375"/>
                  </a:lnTo>
                  <a:lnTo>
                    <a:pt x="36234" y="257497"/>
                  </a:lnTo>
                  <a:lnTo>
                    <a:pt x="56036" y="269641"/>
                  </a:lnTo>
                  <a:lnTo>
                    <a:pt x="106876" y="286970"/>
                  </a:lnTo>
                  <a:lnTo>
                    <a:pt x="131106" y="288199"/>
                  </a:lnTo>
                  <a:lnTo>
                    <a:pt x="175257" y="279457"/>
                  </a:lnTo>
                  <a:lnTo>
                    <a:pt x="201607" y="264256"/>
                  </a:lnTo>
                  <a:lnTo>
                    <a:pt x="238637" y="228183"/>
                  </a:lnTo>
                  <a:lnTo>
                    <a:pt x="251668" y="207870"/>
                  </a:lnTo>
                  <a:lnTo>
                    <a:pt x="261359" y="183244"/>
                  </a:lnTo>
                  <a:lnTo>
                    <a:pt x="262213" y="137483"/>
                  </a:lnTo>
                  <a:lnTo>
                    <a:pt x="250852" y="80363"/>
                  </a:lnTo>
                  <a:lnTo>
                    <a:pt x="227290" y="44124"/>
                  </a:lnTo>
                  <a:lnTo>
                    <a:pt x="212700" y="30139"/>
                  </a:lnTo>
                  <a:lnTo>
                    <a:pt x="164549" y="7753"/>
                  </a:lnTo>
                  <a:lnTo>
                    <a:pt x="1336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85140" y="2952932"/>
              <a:ext cx="197341" cy="250818"/>
            </a:xfrm>
            <a:custGeom>
              <a:avLst/>
              <a:gdLst/>
              <a:ahLst/>
              <a:cxnLst/>
              <a:rect l="0" t="0" r="0" b="0"/>
              <a:pathLst>
                <a:path w="197341" h="250818">
                  <a:moveTo>
                    <a:pt x="0" y="110860"/>
                  </a:moveTo>
                  <a:lnTo>
                    <a:pt x="14654" y="169477"/>
                  </a:lnTo>
                  <a:lnTo>
                    <a:pt x="28546" y="229194"/>
                  </a:lnTo>
                  <a:lnTo>
                    <a:pt x="29559" y="242392"/>
                  </a:lnTo>
                  <a:lnTo>
                    <a:pt x="27895" y="248851"/>
                  </a:lnTo>
                  <a:lnTo>
                    <a:pt x="24446" y="250817"/>
                  </a:lnTo>
                  <a:lnTo>
                    <a:pt x="19807" y="249788"/>
                  </a:lnTo>
                  <a:lnTo>
                    <a:pt x="16714" y="244423"/>
                  </a:lnTo>
                  <a:lnTo>
                    <a:pt x="3835" y="183253"/>
                  </a:lnTo>
                  <a:lnTo>
                    <a:pt x="757" y="130966"/>
                  </a:lnTo>
                  <a:lnTo>
                    <a:pt x="149" y="75578"/>
                  </a:lnTo>
                  <a:lnTo>
                    <a:pt x="5633" y="39185"/>
                  </a:lnTo>
                  <a:lnTo>
                    <a:pt x="20256" y="11764"/>
                  </a:lnTo>
                  <a:lnTo>
                    <a:pt x="28712" y="6192"/>
                  </a:lnTo>
                  <a:lnTo>
                    <a:pt x="50585" y="0"/>
                  </a:lnTo>
                  <a:lnTo>
                    <a:pt x="83618" y="2104"/>
                  </a:lnTo>
                  <a:lnTo>
                    <a:pt x="101894" y="10272"/>
                  </a:lnTo>
                  <a:lnTo>
                    <a:pt x="132691" y="34579"/>
                  </a:lnTo>
                  <a:lnTo>
                    <a:pt x="168367" y="83441"/>
                  </a:lnTo>
                  <a:lnTo>
                    <a:pt x="186367" y="125743"/>
                  </a:lnTo>
                  <a:lnTo>
                    <a:pt x="197340" y="186850"/>
                  </a:lnTo>
                  <a:lnTo>
                    <a:pt x="189513" y="237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37952" y="2716352"/>
              <a:ext cx="41987" cy="484312"/>
            </a:xfrm>
            <a:custGeom>
              <a:avLst/>
              <a:gdLst/>
              <a:ahLst/>
              <a:cxnLst/>
              <a:rect l="0" t="0" r="0" b="0"/>
              <a:pathLst>
                <a:path w="41987" h="484312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7132" y="218420"/>
                  </a:lnTo>
                  <a:lnTo>
                    <a:pt x="12874" y="270785"/>
                  </a:lnTo>
                  <a:lnTo>
                    <a:pt x="19337" y="332039"/>
                  </a:lnTo>
                  <a:lnTo>
                    <a:pt x="27850" y="388852"/>
                  </a:lnTo>
                  <a:lnTo>
                    <a:pt x="33864" y="447734"/>
                  </a:lnTo>
                  <a:lnTo>
                    <a:pt x="41986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22052" y="3042735"/>
              <a:ext cx="105285" cy="115815"/>
            </a:xfrm>
            <a:custGeom>
              <a:avLst/>
              <a:gdLst/>
              <a:ahLst/>
              <a:cxnLst/>
              <a:rect l="0" t="0" r="0" b="0"/>
              <a:pathLst>
                <a:path w="105285" h="115815">
                  <a:moveTo>
                    <a:pt x="0" y="0"/>
                  </a:moveTo>
                  <a:lnTo>
                    <a:pt x="42661" y="54115"/>
                  </a:lnTo>
                  <a:lnTo>
                    <a:pt x="70298" y="89458"/>
                  </a:lnTo>
                  <a:lnTo>
                    <a:pt x="105284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32580" y="2958507"/>
              <a:ext cx="178986" cy="505369"/>
            </a:xfrm>
            <a:custGeom>
              <a:avLst/>
              <a:gdLst/>
              <a:ahLst/>
              <a:cxnLst/>
              <a:rect l="0" t="0" r="0" b="0"/>
              <a:pathLst>
                <a:path w="178986" h="505369">
                  <a:moveTo>
                    <a:pt x="178985" y="0"/>
                  </a:moveTo>
                  <a:lnTo>
                    <a:pt x="164330" y="55141"/>
                  </a:lnTo>
                  <a:lnTo>
                    <a:pt x="148646" y="103556"/>
                  </a:lnTo>
                  <a:lnTo>
                    <a:pt x="129181" y="154946"/>
                  </a:lnTo>
                  <a:lnTo>
                    <a:pt x="108596" y="207217"/>
                  </a:lnTo>
                  <a:lnTo>
                    <a:pt x="87915" y="260471"/>
                  </a:lnTo>
                  <a:lnTo>
                    <a:pt x="61303" y="315495"/>
                  </a:lnTo>
                  <a:lnTo>
                    <a:pt x="38749" y="378995"/>
                  </a:lnTo>
                  <a:lnTo>
                    <a:pt x="28119" y="427370"/>
                  </a:lnTo>
                  <a:lnTo>
                    <a:pt x="7981" y="48510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59005" y="2758466"/>
              <a:ext cx="215104" cy="420210"/>
            </a:xfrm>
            <a:custGeom>
              <a:avLst/>
              <a:gdLst/>
              <a:ahLst/>
              <a:cxnLst/>
              <a:rect l="0" t="0" r="0" b="0"/>
              <a:pathLst>
                <a:path w="215104" h="420210">
                  <a:moveTo>
                    <a:pt x="0" y="0"/>
                  </a:moveTo>
                  <a:lnTo>
                    <a:pt x="0" y="58617"/>
                  </a:lnTo>
                  <a:lnTo>
                    <a:pt x="7236" y="115130"/>
                  </a:lnTo>
                  <a:lnTo>
                    <a:pt x="10723" y="167864"/>
                  </a:lnTo>
                  <a:lnTo>
                    <a:pt x="18669" y="225141"/>
                  </a:lnTo>
                  <a:lnTo>
                    <a:pt x="26174" y="280909"/>
                  </a:lnTo>
                  <a:lnTo>
                    <a:pt x="30516" y="341361"/>
                  </a:lnTo>
                  <a:lnTo>
                    <a:pt x="28255" y="399575"/>
                  </a:lnTo>
                  <a:lnTo>
                    <a:pt x="25855" y="413782"/>
                  </a:lnTo>
                  <a:lnTo>
                    <a:pt x="23086" y="419744"/>
                  </a:lnTo>
                  <a:lnTo>
                    <a:pt x="20070" y="420209"/>
                  </a:lnTo>
                  <a:lnTo>
                    <a:pt x="16889" y="417010"/>
                  </a:lnTo>
                  <a:lnTo>
                    <a:pt x="12413" y="390150"/>
                  </a:lnTo>
                  <a:lnTo>
                    <a:pt x="22230" y="328657"/>
                  </a:lnTo>
                  <a:lnTo>
                    <a:pt x="39929" y="274040"/>
                  </a:lnTo>
                  <a:lnTo>
                    <a:pt x="58754" y="243414"/>
                  </a:lnTo>
                  <a:lnTo>
                    <a:pt x="76415" y="226727"/>
                  </a:lnTo>
                  <a:lnTo>
                    <a:pt x="102203" y="220870"/>
                  </a:lnTo>
                  <a:lnTo>
                    <a:pt x="117268" y="220946"/>
                  </a:lnTo>
                  <a:lnTo>
                    <a:pt x="129651" y="224506"/>
                  </a:lnTo>
                  <a:lnTo>
                    <a:pt x="166336" y="252317"/>
                  </a:lnTo>
                  <a:lnTo>
                    <a:pt x="180382" y="267729"/>
                  </a:lnTo>
                  <a:lnTo>
                    <a:pt x="206567" y="327950"/>
                  </a:lnTo>
                  <a:lnTo>
                    <a:pt x="215103" y="364152"/>
                  </a:lnTo>
                  <a:lnTo>
                    <a:pt x="21057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45204" y="2934203"/>
              <a:ext cx="229698" cy="216780"/>
            </a:xfrm>
            <a:custGeom>
              <a:avLst/>
              <a:gdLst/>
              <a:ahLst/>
              <a:cxnLst/>
              <a:rect l="0" t="0" r="0" b="0"/>
              <a:pathLst>
                <a:path w="229698" h="216780">
                  <a:moveTo>
                    <a:pt x="134941" y="55890"/>
                  </a:moveTo>
                  <a:lnTo>
                    <a:pt x="125366" y="31844"/>
                  </a:lnTo>
                  <a:lnTo>
                    <a:pt x="114697" y="17517"/>
                  </a:lnTo>
                  <a:lnTo>
                    <a:pt x="95918" y="6470"/>
                  </a:lnTo>
                  <a:lnTo>
                    <a:pt x="73144" y="0"/>
                  </a:lnTo>
                  <a:lnTo>
                    <a:pt x="51323" y="1024"/>
                  </a:lnTo>
                  <a:lnTo>
                    <a:pt x="33047" y="11618"/>
                  </a:lnTo>
                  <a:lnTo>
                    <a:pt x="18295" y="28025"/>
                  </a:lnTo>
                  <a:lnTo>
                    <a:pt x="7839" y="47015"/>
                  </a:lnTo>
                  <a:lnTo>
                    <a:pt x="0" y="97377"/>
                  </a:lnTo>
                  <a:lnTo>
                    <a:pt x="1571" y="156198"/>
                  </a:lnTo>
                  <a:lnTo>
                    <a:pt x="7815" y="178850"/>
                  </a:lnTo>
                  <a:lnTo>
                    <a:pt x="18389" y="196716"/>
                  </a:lnTo>
                  <a:lnTo>
                    <a:pt x="34007" y="209337"/>
                  </a:lnTo>
                  <a:lnTo>
                    <a:pt x="43085" y="214340"/>
                  </a:lnTo>
                  <a:lnTo>
                    <a:pt x="62530" y="216779"/>
                  </a:lnTo>
                  <a:lnTo>
                    <a:pt x="72629" y="215792"/>
                  </a:lnTo>
                  <a:lnTo>
                    <a:pt x="90089" y="205336"/>
                  </a:lnTo>
                  <a:lnTo>
                    <a:pt x="104478" y="188991"/>
                  </a:lnTo>
                  <a:lnTo>
                    <a:pt x="130914" y="128089"/>
                  </a:lnTo>
                  <a:lnTo>
                    <a:pt x="139467" y="90670"/>
                  </a:lnTo>
                  <a:lnTo>
                    <a:pt x="137732" y="67838"/>
                  </a:lnTo>
                  <a:lnTo>
                    <a:pt x="136802" y="65025"/>
                  </a:lnTo>
                  <a:lnTo>
                    <a:pt x="135768" y="74378"/>
                  </a:lnTo>
                  <a:lnTo>
                    <a:pt x="149668" y="130288"/>
                  </a:lnTo>
                  <a:lnTo>
                    <a:pt x="165301" y="155793"/>
                  </a:lnTo>
                  <a:lnTo>
                    <a:pt x="211114" y="204349"/>
                  </a:lnTo>
                  <a:lnTo>
                    <a:pt x="229697" y="213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18649" y="2910804"/>
              <a:ext cx="273793" cy="268803"/>
            </a:xfrm>
            <a:custGeom>
              <a:avLst/>
              <a:gdLst/>
              <a:ahLst/>
              <a:cxnLst/>
              <a:rect l="0" t="0" r="0" b="0"/>
              <a:pathLst>
                <a:path w="273793" h="268803">
                  <a:moveTo>
                    <a:pt x="135237" y="5589"/>
                  </a:moveTo>
                  <a:lnTo>
                    <a:pt x="118469" y="0"/>
                  </a:lnTo>
                  <a:lnTo>
                    <a:pt x="85685" y="2114"/>
                  </a:lnTo>
                  <a:lnTo>
                    <a:pt x="42260" y="14478"/>
                  </a:lnTo>
                  <a:lnTo>
                    <a:pt x="2572" y="44902"/>
                  </a:lnTo>
                  <a:lnTo>
                    <a:pt x="0" y="52855"/>
                  </a:lnTo>
                  <a:lnTo>
                    <a:pt x="3382" y="71050"/>
                  </a:lnTo>
                  <a:lnTo>
                    <a:pt x="8729" y="78476"/>
                  </a:lnTo>
                  <a:lnTo>
                    <a:pt x="24029" y="89846"/>
                  </a:lnTo>
                  <a:lnTo>
                    <a:pt x="52374" y="102824"/>
                  </a:lnTo>
                  <a:lnTo>
                    <a:pt x="112165" y="112934"/>
                  </a:lnTo>
                  <a:lnTo>
                    <a:pt x="173793" y="121457"/>
                  </a:lnTo>
                  <a:lnTo>
                    <a:pt x="229524" y="135910"/>
                  </a:lnTo>
                  <a:lnTo>
                    <a:pt x="255850" y="151698"/>
                  </a:lnTo>
                  <a:lnTo>
                    <a:pt x="268001" y="167623"/>
                  </a:lnTo>
                  <a:lnTo>
                    <a:pt x="272879" y="176782"/>
                  </a:lnTo>
                  <a:lnTo>
                    <a:pt x="273792" y="186399"/>
                  </a:lnTo>
                  <a:lnTo>
                    <a:pt x="268567" y="206442"/>
                  </a:lnTo>
                  <a:lnTo>
                    <a:pt x="255326" y="223929"/>
                  </a:lnTo>
                  <a:lnTo>
                    <a:pt x="218230" y="254219"/>
                  </a:lnTo>
                  <a:lnTo>
                    <a:pt x="191619" y="262321"/>
                  </a:lnTo>
                  <a:lnTo>
                    <a:pt x="132466" y="267522"/>
                  </a:lnTo>
                  <a:lnTo>
                    <a:pt x="93123" y="268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622425" y="2747937"/>
            <a:ext cx="2284685" cy="642240"/>
            <a:chOff x="6622425" y="2747937"/>
            <a:chExt cx="2284685" cy="642240"/>
          </a:xfrm>
        </p:grpSpPr>
        <p:sp>
          <p:nvSpPr>
            <p:cNvPr id="81" name="Freeform 80"/>
            <p:cNvSpPr/>
            <p:nvPr/>
          </p:nvSpPr>
          <p:spPr>
            <a:xfrm>
              <a:off x="6622425" y="2747937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31585" y="0"/>
                  </a:moveTo>
                  <a:lnTo>
                    <a:pt x="20407" y="11179"/>
                  </a:lnTo>
                  <a:lnTo>
                    <a:pt x="14918" y="29145"/>
                  </a:lnTo>
                  <a:lnTo>
                    <a:pt x="14948" y="68687"/>
                  </a:lnTo>
                  <a:lnTo>
                    <a:pt x="22367" y="120568"/>
                  </a:lnTo>
                  <a:lnTo>
                    <a:pt x="28855" y="174154"/>
                  </a:lnTo>
                  <a:lnTo>
                    <a:pt x="30776" y="225907"/>
                  </a:lnTo>
                  <a:lnTo>
                    <a:pt x="28226" y="276336"/>
                  </a:lnTo>
                  <a:lnTo>
                    <a:pt x="20061" y="322863"/>
                  </a:lnTo>
                  <a:lnTo>
                    <a:pt x="13352" y="377983"/>
                  </a:lnTo>
                  <a:lnTo>
                    <a:pt x="5496" y="437832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190964" y="3084849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0" y="0"/>
                  </a:moveTo>
                  <a:lnTo>
                    <a:pt x="9575" y="31282"/>
                  </a:lnTo>
                  <a:lnTo>
                    <a:pt x="52997" y="92339"/>
                  </a:lnTo>
                  <a:lnTo>
                    <a:pt x="7369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48849" y="3021678"/>
              <a:ext cx="242157" cy="368499"/>
            </a:xfrm>
            <a:custGeom>
              <a:avLst/>
              <a:gdLst/>
              <a:ahLst/>
              <a:cxnLst/>
              <a:rect l="0" t="0" r="0" b="0"/>
              <a:pathLst>
                <a:path w="242157" h="368499">
                  <a:moveTo>
                    <a:pt x="242156" y="0"/>
                  </a:moveTo>
                  <a:lnTo>
                    <a:pt x="207827" y="60873"/>
                  </a:lnTo>
                  <a:lnTo>
                    <a:pt x="166709" y="114775"/>
                  </a:lnTo>
                  <a:lnTo>
                    <a:pt x="121173" y="171641"/>
                  </a:lnTo>
                  <a:lnTo>
                    <a:pt x="79852" y="233937"/>
                  </a:lnTo>
                  <a:lnTo>
                    <a:pt x="59405" y="259348"/>
                  </a:lnTo>
                  <a:lnTo>
                    <a:pt x="31535" y="31231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17347" y="312696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54218" y="3053264"/>
              <a:ext cx="189513" cy="215307"/>
            </a:xfrm>
            <a:custGeom>
              <a:avLst/>
              <a:gdLst/>
              <a:ahLst/>
              <a:cxnLst/>
              <a:rect l="0" t="0" r="0" b="0"/>
              <a:pathLst>
                <a:path w="189513" h="215307">
                  <a:moveTo>
                    <a:pt x="0" y="0"/>
                  </a:moveTo>
                  <a:lnTo>
                    <a:pt x="20243" y="58617"/>
                  </a:lnTo>
                  <a:lnTo>
                    <a:pt x="38920" y="111621"/>
                  </a:lnTo>
                  <a:lnTo>
                    <a:pt x="70694" y="173493"/>
                  </a:lnTo>
                  <a:lnTo>
                    <a:pt x="85807" y="208943"/>
                  </a:lnTo>
                  <a:lnTo>
                    <a:pt x="92299" y="214164"/>
                  </a:lnTo>
                  <a:lnTo>
                    <a:pt x="100137" y="215306"/>
                  </a:lnTo>
                  <a:lnTo>
                    <a:pt x="108872" y="213727"/>
                  </a:lnTo>
                  <a:lnTo>
                    <a:pt x="115865" y="206826"/>
                  </a:lnTo>
                  <a:lnTo>
                    <a:pt x="139462" y="148755"/>
                  </a:lnTo>
                  <a:lnTo>
                    <a:pt x="160925" y="86602"/>
                  </a:lnTo>
                  <a:lnTo>
                    <a:pt x="185732" y="30624"/>
                  </a:lnTo>
                  <a:lnTo>
                    <a:pt x="18951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00058" y="3081970"/>
              <a:ext cx="206886" cy="210524"/>
            </a:xfrm>
            <a:custGeom>
              <a:avLst/>
              <a:gdLst/>
              <a:ahLst/>
              <a:cxnLst/>
              <a:rect l="0" t="0" r="0" b="0"/>
              <a:pathLst>
                <a:path w="206886" h="210524">
                  <a:moveTo>
                    <a:pt x="112128" y="129221"/>
                  </a:moveTo>
                  <a:lnTo>
                    <a:pt x="123307" y="118043"/>
                  </a:lnTo>
                  <a:lnTo>
                    <a:pt x="128795" y="100077"/>
                  </a:lnTo>
                  <a:lnTo>
                    <a:pt x="132319" y="50415"/>
                  </a:lnTo>
                  <a:lnTo>
                    <a:pt x="126561" y="29465"/>
                  </a:lnTo>
                  <a:lnTo>
                    <a:pt x="121750" y="20603"/>
                  </a:lnTo>
                  <a:lnTo>
                    <a:pt x="107046" y="7637"/>
                  </a:lnTo>
                  <a:lnTo>
                    <a:pt x="98211" y="2542"/>
                  </a:lnTo>
                  <a:lnTo>
                    <a:pt x="79037" y="0"/>
                  </a:lnTo>
                  <a:lnTo>
                    <a:pt x="59986" y="3939"/>
                  </a:lnTo>
                  <a:lnTo>
                    <a:pt x="43720" y="13489"/>
                  </a:lnTo>
                  <a:lnTo>
                    <a:pt x="31812" y="28652"/>
                  </a:lnTo>
                  <a:lnTo>
                    <a:pt x="4802" y="78370"/>
                  </a:lnTo>
                  <a:lnTo>
                    <a:pt x="0" y="116754"/>
                  </a:lnTo>
                  <a:lnTo>
                    <a:pt x="11300" y="179991"/>
                  </a:lnTo>
                  <a:lnTo>
                    <a:pt x="26751" y="207305"/>
                  </a:lnTo>
                  <a:lnTo>
                    <a:pt x="34153" y="210523"/>
                  </a:lnTo>
                  <a:lnTo>
                    <a:pt x="42598" y="210329"/>
                  </a:lnTo>
                  <a:lnTo>
                    <a:pt x="60169" y="203874"/>
                  </a:lnTo>
                  <a:lnTo>
                    <a:pt x="75777" y="193206"/>
                  </a:lnTo>
                  <a:lnTo>
                    <a:pt x="87393" y="177546"/>
                  </a:lnTo>
                  <a:lnTo>
                    <a:pt x="114925" y="115194"/>
                  </a:lnTo>
                  <a:lnTo>
                    <a:pt x="121012" y="102322"/>
                  </a:lnTo>
                  <a:lnTo>
                    <a:pt x="126240" y="99590"/>
                  </a:lnTo>
                  <a:lnTo>
                    <a:pt x="130895" y="103618"/>
                  </a:lnTo>
                  <a:lnTo>
                    <a:pt x="165494" y="158212"/>
                  </a:lnTo>
                  <a:lnTo>
                    <a:pt x="179131" y="171352"/>
                  </a:lnTo>
                  <a:lnTo>
                    <a:pt x="206885" y="1818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59585" y="285322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3119" y="48931"/>
                  </a:lnTo>
                  <a:lnTo>
                    <a:pt x="8334" y="103016"/>
                  </a:lnTo>
                  <a:lnTo>
                    <a:pt x="9879" y="164664"/>
                  </a:lnTo>
                  <a:lnTo>
                    <a:pt x="13456" y="223095"/>
                  </a:lnTo>
                  <a:lnTo>
                    <a:pt x="18804" y="281742"/>
                  </a:lnTo>
                  <a:lnTo>
                    <a:pt x="20390" y="333044"/>
                  </a:lnTo>
                  <a:lnTo>
                    <a:pt x="20859" y="374761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78437" y="3063792"/>
              <a:ext cx="178815" cy="253253"/>
            </a:xfrm>
            <a:custGeom>
              <a:avLst/>
              <a:gdLst/>
              <a:ahLst/>
              <a:cxnLst/>
              <a:rect l="0" t="0" r="0" b="0"/>
              <a:pathLst>
                <a:path w="178815" h="253253">
                  <a:moveTo>
                    <a:pt x="28547" y="42114"/>
                  </a:moveTo>
                  <a:lnTo>
                    <a:pt x="10588" y="95989"/>
                  </a:lnTo>
                  <a:lnTo>
                    <a:pt x="0" y="143353"/>
                  </a:lnTo>
                  <a:lnTo>
                    <a:pt x="981" y="185195"/>
                  </a:lnTo>
                  <a:lnTo>
                    <a:pt x="6937" y="208651"/>
                  </a:lnTo>
                  <a:lnTo>
                    <a:pt x="17382" y="230774"/>
                  </a:lnTo>
                  <a:lnTo>
                    <a:pt x="32944" y="246066"/>
                  </a:lnTo>
                  <a:lnTo>
                    <a:pt x="42007" y="251782"/>
                  </a:lnTo>
                  <a:lnTo>
                    <a:pt x="52728" y="253252"/>
                  </a:lnTo>
                  <a:lnTo>
                    <a:pt x="77119" y="248647"/>
                  </a:lnTo>
                  <a:lnTo>
                    <a:pt x="105980" y="232901"/>
                  </a:lnTo>
                  <a:lnTo>
                    <a:pt x="136693" y="205449"/>
                  </a:lnTo>
                  <a:lnTo>
                    <a:pt x="157037" y="176298"/>
                  </a:lnTo>
                  <a:lnTo>
                    <a:pt x="178814" y="117078"/>
                  </a:lnTo>
                  <a:lnTo>
                    <a:pt x="178616" y="79014"/>
                  </a:lnTo>
                  <a:lnTo>
                    <a:pt x="167965" y="19663"/>
                  </a:lnTo>
                  <a:lnTo>
                    <a:pt x="1654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38611" y="3050775"/>
              <a:ext cx="368499" cy="253455"/>
            </a:xfrm>
            <a:custGeom>
              <a:avLst/>
              <a:gdLst/>
              <a:ahLst/>
              <a:cxnLst/>
              <a:rect l="0" t="0" r="0" b="0"/>
              <a:pathLst>
                <a:path w="368499" h="253455">
                  <a:moveTo>
                    <a:pt x="0" y="128831"/>
                  </a:moveTo>
                  <a:lnTo>
                    <a:pt x="42692" y="125711"/>
                  </a:lnTo>
                  <a:lnTo>
                    <a:pt x="103239" y="110873"/>
                  </a:lnTo>
                  <a:lnTo>
                    <a:pt x="141983" y="98293"/>
                  </a:lnTo>
                  <a:lnTo>
                    <a:pt x="160980" y="82503"/>
                  </a:lnTo>
                  <a:lnTo>
                    <a:pt x="165811" y="73380"/>
                  </a:lnTo>
                  <a:lnTo>
                    <a:pt x="168060" y="53883"/>
                  </a:lnTo>
                  <a:lnTo>
                    <a:pt x="162750" y="23176"/>
                  </a:lnTo>
                  <a:lnTo>
                    <a:pt x="157633" y="15110"/>
                  </a:lnTo>
                  <a:lnTo>
                    <a:pt x="142589" y="3029"/>
                  </a:lnTo>
                  <a:lnTo>
                    <a:pt x="121085" y="0"/>
                  </a:lnTo>
                  <a:lnTo>
                    <a:pt x="97099" y="3722"/>
                  </a:lnTo>
                  <a:lnTo>
                    <a:pt x="42423" y="31652"/>
                  </a:lnTo>
                  <a:lnTo>
                    <a:pt x="27434" y="48205"/>
                  </a:lnTo>
                  <a:lnTo>
                    <a:pt x="8278" y="87428"/>
                  </a:lnTo>
                  <a:lnTo>
                    <a:pt x="1635" y="138547"/>
                  </a:lnTo>
                  <a:lnTo>
                    <a:pt x="2824" y="183312"/>
                  </a:lnTo>
                  <a:lnTo>
                    <a:pt x="11394" y="204127"/>
                  </a:lnTo>
                  <a:lnTo>
                    <a:pt x="26122" y="218058"/>
                  </a:lnTo>
                  <a:lnTo>
                    <a:pt x="69471" y="246472"/>
                  </a:lnTo>
                  <a:lnTo>
                    <a:pt x="125853" y="253454"/>
                  </a:lnTo>
                  <a:lnTo>
                    <a:pt x="182397" y="249244"/>
                  </a:lnTo>
                  <a:lnTo>
                    <a:pt x="244693" y="237147"/>
                  </a:lnTo>
                  <a:lnTo>
                    <a:pt x="296339" y="220373"/>
                  </a:lnTo>
                  <a:lnTo>
                    <a:pt x="358349" y="195764"/>
                  </a:lnTo>
                  <a:lnTo>
                    <a:pt x="368498" y="192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674877" y="533400"/>
            <a:ext cx="2274190" cy="3118992"/>
            <a:chOff x="674877" y="533400"/>
            <a:chExt cx="2274190" cy="3118992"/>
          </a:xfrm>
        </p:grpSpPr>
        <p:cxnSp>
          <p:nvCxnSpPr>
            <p:cNvPr id="2" name="Straight Connector 1"/>
            <p:cNvCxnSpPr/>
            <p:nvPr/>
          </p:nvCxnSpPr>
          <p:spPr>
            <a:xfrm>
              <a:off x="2938526" y="533400"/>
              <a:ext cx="0" cy="308737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" name="Straight Connector 2"/>
            <p:cNvCxnSpPr/>
            <p:nvPr/>
          </p:nvCxnSpPr>
          <p:spPr>
            <a:xfrm flipH="1">
              <a:off x="695959" y="546100"/>
              <a:ext cx="2225041" cy="38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Straight Connector 3"/>
            <p:cNvCxnSpPr/>
            <p:nvPr/>
          </p:nvCxnSpPr>
          <p:spPr>
            <a:xfrm>
              <a:off x="674877" y="557022"/>
              <a:ext cx="0" cy="309537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674877" y="3641852"/>
              <a:ext cx="2274190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1887854" y="533400"/>
              <a:ext cx="0" cy="3104515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695959" y="957072"/>
              <a:ext cx="222148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 flipH="1">
              <a:off x="683259" y="1549527"/>
              <a:ext cx="2221485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85419" y="2161158"/>
              <a:ext cx="2242566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21359" y="2914395"/>
              <a:ext cx="2210943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Group 14"/>
            <p:cNvGrpSpPr/>
            <p:nvPr/>
          </p:nvGrpSpPr>
          <p:grpSpPr>
            <a:xfrm>
              <a:off x="1306586" y="620194"/>
              <a:ext cx="1126550" cy="294799"/>
              <a:chOff x="1306586" y="620194"/>
              <a:chExt cx="1126550" cy="294799"/>
            </a:xfrm>
          </p:grpSpPr>
          <p:sp>
            <p:nvSpPr>
              <p:cNvPr id="11" name="Freeform 10"/>
              <p:cNvSpPr/>
              <p:nvPr/>
            </p:nvSpPr>
            <p:spPr>
              <a:xfrm>
                <a:off x="1327643" y="620194"/>
                <a:ext cx="168457" cy="178985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8985">
                    <a:moveTo>
                      <a:pt x="168456" y="0"/>
                    </a:moveTo>
                    <a:lnTo>
                      <a:pt x="144410" y="17981"/>
                    </a:lnTo>
                    <a:lnTo>
                      <a:pt x="101821" y="73184"/>
                    </a:lnTo>
                    <a:lnTo>
                      <a:pt x="52646" y="129226"/>
                    </a:lnTo>
                    <a:lnTo>
                      <a:pt x="18718" y="168619"/>
                    </a:lnTo>
                    <a:lnTo>
                      <a:pt x="0" y="1789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1306586" y="630722"/>
                <a:ext cx="136872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57929">
                    <a:moveTo>
                      <a:pt x="0" y="0"/>
                    </a:moveTo>
                    <a:lnTo>
                      <a:pt x="9575" y="24047"/>
                    </a:lnTo>
                    <a:lnTo>
                      <a:pt x="59898" y="80698"/>
                    </a:lnTo>
                    <a:lnTo>
                      <a:pt x="122839" y="143889"/>
                    </a:lnTo>
                    <a:lnTo>
                      <a:pt x="136871" y="1579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243623" y="651779"/>
                <a:ext cx="8422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84228" h="105286">
                    <a:moveTo>
                      <a:pt x="0" y="0"/>
                    </a:moveTo>
                    <a:lnTo>
                      <a:pt x="42661" y="60874"/>
                    </a:lnTo>
                    <a:lnTo>
                      <a:pt x="84227" y="10528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243623" y="651779"/>
                <a:ext cx="189513" cy="263214"/>
              </a:xfrm>
              <a:custGeom>
                <a:avLst/>
                <a:gdLst/>
                <a:ahLst/>
                <a:cxnLst/>
                <a:rect l="0" t="0" r="0" b="0"/>
                <a:pathLst>
                  <a:path w="189513" h="263214">
                    <a:moveTo>
                      <a:pt x="189512" y="0"/>
                    </a:moveTo>
                    <a:lnTo>
                      <a:pt x="151139" y="29309"/>
                    </a:lnTo>
                    <a:lnTo>
                      <a:pt x="124047" y="64801"/>
                    </a:lnTo>
                    <a:lnTo>
                      <a:pt x="90275" y="126485"/>
                    </a:lnTo>
                    <a:lnTo>
                      <a:pt x="49047" y="189526"/>
                    </a:lnTo>
                    <a:lnTo>
                      <a:pt x="9351" y="249176"/>
                    </a:lnTo>
                    <a:lnTo>
                      <a:pt x="0" y="26321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17" name="Straight Connector 16"/>
          <p:cNvCxnSpPr/>
          <p:nvPr/>
        </p:nvCxnSpPr>
        <p:spPr>
          <a:xfrm>
            <a:off x="2935223" y="3645027"/>
            <a:ext cx="0" cy="72377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H="1">
            <a:off x="673862" y="4369308"/>
            <a:ext cx="226364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73862" y="3653409"/>
            <a:ext cx="0" cy="6948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884552" y="3611245"/>
            <a:ext cx="0" cy="75806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oup 22"/>
          <p:cNvGrpSpPr/>
          <p:nvPr/>
        </p:nvGrpSpPr>
        <p:grpSpPr>
          <a:xfrm>
            <a:off x="1105492" y="1133830"/>
            <a:ext cx="442198" cy="294998"/>
            <a:chOff x="1105492" y="1133830"/>
            <a:chExt cx="442198" cy="294998"/>
          </a:xfrm>
        </p:grpSpPr>
        <p:sp>
          <p:nvSpPr>
            <p:cNvPr id="21" name="Freeform 20"/>
            <p:cNvSpPr/>
            <p:nvPr/>
          </p:nvSpPr>
          <p:spPr>
            <a:xfrm>
              <a:off x="1105492" y="1247302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3295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95005" y="1133830"/>
              <a:ext cx="252685" cy="294998"/>
            </a:xfrm>
            <a:custGeom>
              <a:avLst/>
              <a:gdLst/>
              <a:ahLst/>
              <a:cxnLst/>
              <a:rect l="0" t="0" r="0" b="0"/>
              <a:pathLst>
                <a:path w="252685" h="294998">
                  <a:moveTo>
                    <a:pt x="0" y="55890"/>
                  </a:moveTo>
                  <a:lnTo>
                    <a:pt x="9575" y="31843"/>
                  </a:lnTo>
                  <a:lnTo>
                    <a:pt x="20243" y="17516"/>
                  </a:lnTo>
                  <a:lnTo>
                    <a:pt x="39023" y="6469"/>
                  </a:lnTo>
                  <a:lnTo>
                    <a:pt x="61797" y="0"/>
                  </a:lnTo>
                  <a:lnTo>
                    <a:pt x="83617" y="1024"/>
                  </a:lnTo>
                  <a:lnTo>
                    <a:pt x="101894" y="8498"/>
                  </a:lnTo>
                  <a:lnTo>
                    <a:pt x="132691" y="32361"/>
                  </a:lnTo>
                  <a:lnTo>
                    <a:pt x="166351" y="88183"/>
                  </a:lnTo>
                  <a:lnTo>
                    <a:pt x="175241" y="124860"/>
                  </a:lnTo>
                  <a:lnTo>
                    <a:pt x="167038" y="184728"/>
                  </a:lnTo>
                  <a:lnTo>
                    <a:pt x="148549" y="238877"/>
                  </a:lnTo>
                  <a:lnTo>
                    <a:pt x="129152" y="269465"/>
                  </a:lnTo>
                  <a:lnTo>
                    <a:pt x="112383" y="282613"/>
                  </a:lnTo>
                  <a:lnTo>
                    <a:pt x="102998" y="287757"/>
                  </a:lnTo>
                  <a:lnTo>
                    <a:pt x="61843" y="294997"/>
                  </a:lnTo>
                  <a:lnTo>
                    <a:pt x="35675" y="290451"/>
                  </a:lnTo>
                  <a:lnTo>
                    <a:pt x="23783" y="285964"/>
                  </a:lnTo>
                  <a:lnTo>
                    <a:pt x="15855" y="278293"/>
                  </a:lnTo>
                  <a:lnTo>
                    <a:pt x="7047" y="257291"/>
                  </a:lnTo>
                  <a:lnTo>
                    <a:pt x="7037" y="247479"/>
                  </a:lnTo>
                  <a:lnTo>
                    <a:pt x="13266" y="230338"/>
                  </a:lnTo>
                  <a:lnTo>
                    <a:pt x="30072" y="218040"/>
                  </a:lnTo>
                  <a:lnTo>
                    <a:pt x="41105" y="213123"/>
                  </a:lnTo>
                  <a:lnTo>
                    <a:pt x="62722" y="210779"/>
                  </a:lnTo>
                  <a:lnTo>
                    <a:pt x="115754" y="221823"/>
                  </a:lnTo>
                  <a:lnTo>
                    <a:pt x="174037" y="238514"/>
                  </a:lnTo>
                  <a:lnTo>
                    <a:pt x="227856" y="264282"/>
                  </a:lnTo>
                  <a:lnTo>
                    <a:pt x="252684" y="276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179191" y="1768787"/>
            <a:ext cx="263214" cy="200043"/>
            <a:chOff x="1179191" y="1768787"/>
            <a:chExt cx="263214" cy="200043"/>
          </a:xfrm>
        </p:grpSpPr>
        <p:sp>
          <p:nvSpPr>
            <p:cNvPr id="24" name="Freeform 23"/>
            <p:cNvSpPr/>
            <p:nvPr/>
          </p:nvSpPr>
          <p:spPr>
            <a:xfrm>
              <a:off x="1179191" y="1895129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4061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31875" y="176878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3120" y="54145"/>
                  </a:lnTo>
                  <a:lnTo>
                    <a:pt x="9065" y="114680"/>
                  </a:lnTo>
                  <a:lnTo>
                    <a:pt x="10240" y="171049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1161276" y="2421554"/>
            <a:ext cx="273956" cy="286959"/>
          </a:xfrm>
          <a:custGeom>
            <a:avLst/>
            <a:gdLst/>
            <a:ahLst/>
            <a:cxnLst/>
            <a:rect l="0" t="0" r="0" b="0"/>
            <a:pathLst>
              <a:path w="273956" h="286959">
                <a:moveTo>
                  <a:pt x="144257" y="0"/>
                </a:moveTo>
                <a:lnTo>
                  <a:pt x="100295" y="20243"/>
                </a:lnTo>
                <a:lnTo>
                  <a:pt x="45124" y="68008"/>
                </a:lnTo>
                <a:lnTo>
                  <a:pt x="18958" y="96190"/>
                </a:lnTo>
                <a:lnTo>
                  <a:pt x="7460" y="116450"/>
                </a:lnTo>
                <a:lnTo>
                  <a:pt x="0" y="158766"/>
                </a:lnTo>
                <a:lnTo>
                  <a:pt x="5884" y="208656"/>
                </a:lnTo>
                <a:lnTo>
                  <a:pt x="16170" y="240418"/>
                </a:lnTo>
                <a:lnTo>
                  <a:pt x="27278" y="257371"/>
                </a:lnTo>
                <a:lnTo>
                  <a:pt x="43134" y="269585"/>
                </a:lnTo>
                <a:lnTo>
                  <a:pt x="87497" y="286958"/>
                </a:lnTo>
                <a:lnTo>
                  <a:pt x="127569" y="286886"/>
                </a:lnTo>
                <a:lnTo>
                  <a:pt x="163489" y="279455"/>
                </a:lnTo>
                <a:lnTo>
                  <a:pt x="190770" y="264256"/>
                </a:lnTo>
                <a:lnTo>
                  <a:pt x="228140" y="228183"/>
                </a:lnTo>
                <a:lnTo>
                  <a:pt x="262365" y="184597"/>
                </a:lnTo>
                <a:lnTo>
                  <a:pt x="272009" y="161202"/>
                </a:lnTo>
                <a:lnTo>
                  <a:pt x="273955" y="138326"/>
                </a:lnTo>
                <a:lnTo>
                  <a:pt x="269751" y="117630"/>
                </a:lnTo>
                <a:lnTo>
                  <a:pt x="241487" y="72321"/>
                </a:lnTo>
                <a:lnTo>
                  <a:pt x="224905" y="58269"/>
                </a:lnTo>
                <a:lnTo>
                  <a:pt x="165314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236984" y="3852670"/>
            <a:ext cx="215949" cy="351285"/>
          </a:xfrm>
          <a:custGeom>
            <a:avLst/>
            <a:gdLst/>
            <a:ahLst/>
            <a:cxnLst/>
            <a:rect l="0" t="0" r="0" b="0"/>
            <a:pathLst>
              <a:path w="215949" h="351285">
                <a:moveTo>
                  <a:pt x="26435" y="63931"/>
                </a:moveTo>
                <a:lnTo>
                  <a:pt x="20846" y="47163"/>
                </a:lnTo>
                <a:lnTo>
                  <a:pt x="21539" y="39884"/>
                </a:lnTo>
                <a:lnTo>
                  <a:pt x="28549" y="25558"/>
                </a:lnTo>
                <a:lnTo>
                  <a:pt x="45649" y="4338"/>
                </a:lnTo>
                <a:lnTo>
                  <a:pt x="54452" y="806"/>
                </a:lnTo>
                <a:lnTo>
                  <a:pt x="76712" y="0"/>
                </a:lnTo>
                <a:lnTo>
                  <a:pt x="86859" y="3763"/>
                </a:lnTo>
                <a:lnTo>
                  <a:pt x="104373" y="17302"/>
                </a:lnTo>
                <a:lnTo>
                  <a:pt x="139959" y="74987"/>
                </a:lnTo>
                <a:lnTo>
                  <a:pt x="157481" y="132318"/>
                </a:lnTo>
                <a:lnTo>
                  <a:pt x="160410" y="175701"/>
                </a:lnTo>
                <a:lnTo>
                  <a:pt x="151512" y="229162"/>
                </a:lnTo>
                <a:lnTo>
                  <a:pt x="133893" y="284604"/>
                </a:lnTo>
                <a:lnTo>
                  <a:pt x="103006" y="332026"/>
                </a:lnTo>
                <a:lnTo>
                  <a:pt x="76809" y="348997"/>
                </a:lnTo>
                <a:lnTo>
                  <a:pt x="53893" y="351284"/>
                </a:lnTo>
                <a:lnTo>
                  <a:pt x="30450" y="347231"/>
                </a:lnTo>
                <a:lnTo>
                  <a:pt x="12232" y="337631"/>
                </a:lnTo>
                <a:lnTo>
                  <a:pt x="6438" y="329456"/>
                </a:lnTo>
                <a:lnTo>
                  <a:pt x="0" y="307894"/>
                </a:lnTo>
                <a:lnTo>
                  <a:pt x="1793" y="299103"/>
                </a:lnTo>
                <a:lnTo>
                  <a:pt x="6497" y="292072"/>
                </a:lnTo>
                <a:lnTo>
                  <a:pt x="21083" y="281140"/>
                </a:lnTo>
                <a:lnTo>
                  <a:pt x="39265" y="272382"/>
                </a:lnTo>
                <a:lnTo>
                  <a:pt x="80409" y="266464"/>
                </a:lnTo>
                <a:lnTo>
                  <a:pt x="131073" y="271700"/>
                </a:lnTo>
                <a:lnTo>
                  <a:pt x="181809" y="273947"/>
                </a:lnTo>
                <a:lnTo>
                  <a:pt x="215948" y="2745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158342" y="1189720"/>
            <a:ext cx="400084" cy="221099"/>
            <a:chOff x="2158342" y="1189720"/>
            <a:chExt cx="400084" cy="221099"/>
          </a:xfrm>
        </p:grpSpPr>
        <p:sp>
          <p:nvSpPr>
            <p:cNvPr id="29" name="Freeform 28"/>
            <p:cNvSpPr/>
            <p:nvPr/>
          </p:nvSpPr>
          <p:spPr>
            <a:xfrm>
              <a:off x="2158342" y="1316062"/>
              <a:ext cx="105285" cy="1"/>
            </a:xfrm>
            <a:custGeom>
              <a:avLst/>
              <a:gdLst/>
              <a:ahLst/>
              <a:cxnLst/>
              <a:rect l="0" t="0" r="0" b="0"/>
              <a:pathLst>
                <a:path w="105285" h="1">
                  <a:moveTo>
                    <a:pt x="105284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94431" y="1210777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6066" y="0"/>
                  </a:moveTo>
                  <a:lnTo>
                    <a:pt x="2946" y="42691"/>
                  </a:lnTo>
                  <a:lnTo>
                    <a:pt x="0" y="63427"/>
                  </a:lnTo>
                  <a:lnTo>
                    <a:pt x="5036" y="121436"/>
                  </a:lnTo>
                  <a:lnTo>
                    <a:pt x="606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48185" y="1189720"/>
              <a:ext cx="10241" cy="221099"/>
            </a:xfrm>
            <a:custGeom>
              <a:avLst/>
              <a:gdLst/>
              <a:ahLst/>
              <a:cxnLst/>
              <a:rect l="0" t="0" r="0" b="0"/>
              <a:pathLst>
                <a:path w="10241" h="221099">
                  <a:moveTo>
                    <a:pt x="10240" y="0"/>
                  </a:moveTo>
                  <a:lnTo>
                    <a:pt x="1174" y="58617"/>
                  </a:lnTo>
                  <a:lnTo>
                    <a:pt x="0" y="121196"/>
                  </a:lnTo>
                  <a:lnTo>
                    <a:pt x="2888" y="183644"/>
                  </a:lnTo>
                  <a:lnTo>
                    <a:pt x="1024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490949" y="157927"/>
            <a:ext cx="5870189" cy="1149225"/>
            <a:chOff x="3490949" y="157927"/>
            <a:chExt cx="5870189" cy="1149225"/>
          </a:xfrm>
        </p:grpSpPr>
        <p:sp>
          <p:nvSpPr>
            <p:cNvPr id="33" name="Freeform 32"/>
            <p:cNvSpPr/>
            <p:nvPr/>
          </p:nvSpPr>
          <p:spPr>
            <a:xfrm>
              <a:off x="3490949" y="157927"/>
              <a:ext cx="335508" cy="436857"/>
            </a:xfrm>
            <a:custGeom>
              <a:avLst/>
              <a:gdLst/>
              <a:ahLst/>
              <a:cxnLst/>
              <a:rect l="0" t="0" r="0" b="0"/>
              <a:pathLst>
                <a:path w="335508" h="436857">
                  <a:moveTo>
                    <a:pt x="36097" y="42114"/>
                  </a:moveTo>
                  <a:lnTo>
                    <a:pt x="12378" y="95142"/>
                  </a:lnTo>
                  <a:lnTo>
                    <a:pt x="0" y="153757"/>
                  </a:lnTo>
                  <a:lnTo>
                    <a:pt x="3825" y="204395"/>
                  </a:lnTo>
                  <a:lnTo>
                    <a:pt x="12367" y="256444"/>
                  </a:lnTo>
                  <a:lnTo>
                    <a:pt x="22307" y="306570"/>
                  </a:lnTo>
                  <a:lnTo>
                    <a:pt x="35001" y="345859"/>
                  </a:lnTo>
                  <a:lnTo>
                    <a:pt x="73864" y="403196"/>
                  </a:lnTo>
                  <a:lnTo>
                    <a:pt x="101100" y="427002"/>
                  </a:lnTo>
                  <a:lnTo>
                    <a:pt x="127378" y="435443"/>
                  </a:lnTo>
                  <a:lnTo>
                    <a:pt x="156215" y="436856"/>
                  </a:lnTo>
                  <a:lnTo>
                    <a:pt x="180730" y="429684"/>
                  </a:lnTo>
                  <a:lnTo>
                    <a:pt x="240988" y="391026"/>
                  </a:lnTo>
                  <a:lnTo>
                    <a:pt x="287080" y="346248"/>
                  </a:lnTo>
                  <a:lnTo>
                    <a:pt x="312199" y="294641"/>
                  </a:lnTo>
                  <a:lnTo>
                    <a:pt x="327159" y="238182"/>
                  </a:lnTo>
                  <a:lnTo>
                    <a:pt x="335507" y="199644"/>
                  </a:lnTo>
                  <a:lnTo>
                    <a:pt x="332781" y="152220"/>
                  </a:lnTo>
                  <a:lnTo>
                    <a:pt x="330284" y="102294"/>
                  </a:lnTo>
                  <a:lnTo>
                    <a:pt x="319553" y="46029"/>
                  </a:lnTo>
                  <a:lnTo>
                    <a:pt x="3098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00316" y="326383"/>
              <a:ext cx="195352" cy="230974"/>
            </a:xfrm>
            <a:custGeom>
              <a:avLst/>
              <a:gdLst/>
              <a:ahLst/>
              <a:cxnLst/>
              <a:rect l="0" t="0" r="0" b="0"/>
              <a:pathLst>
                <a:path w="195352" h="230974">
                  <a:moveTo>
                    <a:pt x="153155" y="0"/>
                  </a:moveTo>
                  <a:lnTo>
                    <a:pt x="110463" y="3119"/>
                  </a:lnTo>
                  <a:lnTo>
                    <a:pt x="79284" y="14572"/>
                  </a:lnTo>
                  <a:lnTo>
                    <a:pt x="19389" y="52997"/>
                  </a:lnTo>
                  <a:lnTo>
                    <a:pt x="11335" y="59898"/>
                  </a:lnTo>
                  <a:lnTo>
                    <a:pt x="2386" y="80044"/>
                  </a:lnTo>
                  <a:lnTo>
                    <a:pt x="0" y="91967"/>
                  </a:lnTo>
                  <a:lnTo>
                    <a:pt x="1919" y="101086"/>
                  </a:lnTo>
                  <a:lnTo>
                    <a:pt x="6707" y="108335"/>
                  </a:lnTo>
                  <a:lnTo>
                    <a:pt x="13409" y="114337"/>
                  </a:lnTo>
                  <a:lnTo>
                    <a:pt x="33334" y="121006"/>
                  </a:lnTo>
                  <a:lnTo>
                    <a:pt x="89843" y="125288"/>
                  </a:lnTo>
                  <a:lnTo>
                    <a:pt x="151750" y="137656"/>
                  </a:lnTo>
                  <a:lnTo>
                    <a:pt x="172418" y="145408"/>
                  </a:lnTo>
                  <a:lnTo>
                    <a:pt x="189402" y="156653"/>
                  </a:lnTo>
                  <a:lnTo>
                    <a:pt x="193698" y="165266"/>
                  </a:lnTo>
                  <a:lnTo>
                    <a:pt x="195351" y="187315"/>
                  </a:lnTo>
                  <a:lnTo>
                    <a:pt x="189066" y="206474"/>
                  </a:lnTo>
                  <a:lnTo>
                    <a:pt x="184115" y="214858"/>
                  </a:lnTo>
                  <a:lnTo>
                    <a:pt x="176135" y="220448"/>
                  </a:lnTo>
                  <a:lnTo>
                    <a:pt x="142546" y="228315"/>
                  </a:lnTo>
                  <a:lnTo>
                    <a:pt x="89275" y="230973"/>
                  </a:lnTo>
                  <a:lnTo>
                    <a:pt x="33692" y="225908"/>
                  </a:lnTo>
                  <a:lnTo>
                    <a:pt x="5756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33776" y="334109"/>
              <a:ext cx="193437" cy="240606"/>
            </a:xfrm>
            <a:custGeom>
              <a:avLst/>
              <a:gdLst/>
              <a:ahLst/>
              <a:cxnLst/>
              <a:rect l="0" t="0" r="0" b="0"/>
              <a:pathLst>
                <a:path w="193437" h="240606">
                  <a:moveTo>
                    <a:pt x="24980" y="76502"/>
                  </a:moveTo>
                  <a:lnTo>
                    <a:pt x="67672" y="73382"/>
                  </a:lnTo>
                  <a:lnTo>
                    <a:pt x="118643" y="57374"/>
                  </a:lnTo>
                  <a:lnTo>
                    <a:pt x="135238" y="46164"/>
                  </a:lnTo>
                  <a:lnTo>
                    <a:pt x="139430" y="38729"/>
                  </a:lnTo>
                  <a:lnTo>
                    <a:pt x="140967" y="21109"/>
                  </a:lnTo>
                  <a:lnTo>
                    <a:pt x="137400" y="13837"/>
                  </a:lnTo>
                  <a:lnTo>
                    <a:pt x="124078" y="2638"/>
                  </a:lnTo>
                  <a:lnTo>
                    <a:pt x="103339" y="0"/>
                  </a:lnTo>
                  <a:lnTo>
                    <a:pt x="57486" y="7838"/>
                  </a:lnTo>
                  <a:lnTo>
                    <a:pt x="30842" y="22882"/>
                  </a:lnTo>
                  <a:lnTo>
                    <a:pt x="18617" y="38633"/>
                  </a:lnTo>
                  <a:lnTo>
                    <a:pt x="1237" y="77340"/>
                  </a:lnTo>
                  <a:lnTo>
                    <a:pt x="0" y="101051"/>
                  </a:lnTo>
                  <a:lnTo>
                    <a:pt x="8737" y="148812"/>
                  </a:lnTo>
                  <a:lnTo>
                    <a:pt x="30134" y="190871"/>
                  </a:lnTo>
                  <a:lnTo>
                    <a:pt x="43258" y="207661"/>
                  </a:lnTo>
                  <a:lnTo>
                    <a:pt x="74979" y="230268"/>
                  </a:lnTo>
                  <a:lnTo>
                    <a:pt x="114014" y="240605"/>
                  </a:lnTo>
                  <a:lnTo>
                    <a:pt x="138250" y="236784"/>
                  </a:lnTo>
                  <a:lnTo>
                    <a:pt x="193436" y="223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685181" y="23162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16931" y="60731"/>
                  </a:lnTo>
                  <a:lnTo>
                    <a:pt x="12426" y="112621"/>
                  </a:lnTo>
                  <a:lnTo>
                    <a:pt x="11090" y="170630"/>
                  </a:lnTo>
                  <a:lnTo>
                    <a:pt x="5106" y="226682"/>
                  </a:lnTo>
                  <a:lnTo>
                    <a:pt x="1008" y="2884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79896" y="368497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6081" y="0"/>
                  </a:lnTo>
                  <a:lnTo>
                    <a:pt x="29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22052" y="178984"/>
              <a:ext cx="389555" cy="423320"/>
            </a:xfrm>
            <a:custGeom>
              <a:avLst/>
              <a:gdLst/>
              <a:ahLst/>
              <a:cxnLst/>
              <a:rect l="0" t="0" r="0" b="0"/>
              <a:pathLst>
                <a:path w="389555" h="423320">
                  <a:moveTo>
                    <a:pt x="0" y="0"/>
                  </a:moveTo>
                  <a:lnTo>
                    <a:pt x="11452" y="52050"/>
                  </a:lnTo>
                  <a:lnTo>
                    <a:pt x="21331" y="108229"/>
                  </a:lnTo>
                  <a:lnTo>
                    <a:pt x="31666" y="163089"/>
                  </a:lnTo>
                  <a:lnTo>
                    <a:pt x="42137" y="215219"/>
                  </a:lnTo>
                  <a:lnTo>
                    <a:pt x="49530" y="271999"/>
                  </a:lnTo>
                  <a:lnTo>
                    <a:pt x="51720" y="325867"/>
                  </a:lnTo>
                  <a:lnTo>
                    <a:pt x="46870" y="385293"/>
                  </a:lnTo>
                  <a:lnTo>
                    <a:pt x="44115" y="389053"/>
                  </a:lnTo>
                  <a:lnTo>
                    <a:pt x="41108" y="386881"/>
                  </a:lnTo>
                  <a:lnTo>
                    <a:pt x="37934" y="380753"/>
                  </a:lnTo>
                  <a:lnTo>
                    <a:pt x="39055" y="344183"/>
                  </a:lnTo>
                  <a:lnTo>
                    <a:pt x="51085" y="281763"/>
                  </a:lnTo>
                  <a:lnTo>
                    <a:pt x="62088" y="256249"/>
                  </a:lnTo>
                  <a:lnTo>
                    <a:pt x="70638" y="248042"/>
                  </a:lnTo>
                  <a:lnTo>
                    <a:pt x="92616" y="238922"/>
                  </a:lnTo>
                  <a:lnTo>
                    <a:pt x="102688" y="238830"/>
                  </a:lnTo>
                  <a:lnTo>
                    <a:pt x="120118" y="244967"/>
                  </a:lnTo>
                  <a:lnTo>
                    <a:pt x="143085" y="267165"/>
                  </a:lnTo>
                  <a:lnTo>
                    <a:pt x="170636" y="314513"/>
                  </a:lnTo>
                  <a:lnTo>
                    <a:pt x="188557" y="368926"/>
                  </a:lnTo>
                  <a:lnTo>
                    <a:pt x="193767" y="395594"/>
                  </a:lnTo>
                  <a:lnTo>
                    <a:pt x="192463" y="423319"/>
                  </a:lnTo>
                  <a:lnTo>
                    <a:pt x="193819" y="422593"/>
                  </a:lnTo>
                  <a:lnTo>
                    <a:pt x="214331" y="367350"/>
                  </a:lnTo>
                  <a:lnTo>
                    <a:pt x="227449" y="350050"/>
                  </a:lnTo>
                  <a:lnTo>
                    <a:pt x="244978" y="335732"/>
                  </a:lnTo>
                  <a:lnTo>
                    <a:pt x="305574" y="302113"/>
                  </a:lnTo>
                  <a:lnTo>
                    <a:pt x="326493" y="292980"/>
                  </a:lnTo>
                  <a:lnTo>
                    <a:pt x="341250" y="278782"/>
                  </a:lnTo>
                  <a:lnTo>
                    <a:pt x="346823" y="270083"/>
                  </a:lnTo>
                  <a:lnTo>
                    <a:pt x="349895" y="251058"/>
                  </a:lnTo>
                  <a:lnTo>
                    <a:pt x="349077" y="241071"/>
                  </a:lnTo>
                  <a:lnTo>
                    <a:pt x="345022" y="233244"/>
                  </a:lnTo>
                  <a:lnTo>
                    <a:pt x="331157" y="221427"/>
                  </a:lnTo>
                  <a:lnTo>
                    <a:pt x="310178" y="218515"/>
                  </a:lnTo>
                  <a:lnTo>
                    <a:pt x="286425" y="222290"/>
                  </a:lnTo>
                  <a:lnTo>
                    <a:pt x="254492" y="237569"/>
                  </a:lnTo>
                  <a:lnTo>
                    <a:pt x="237500" y="250256"/>
                  </a:lnTo>
                  <a:lnTo>
                    <a:pt x="228388" y="269932"/>
                  </a:lnTo>
                  <a:lnTo>
                    <a:pt x="222538" y="320692"/>
                  </a:lnTo>
                  <a:lnTo>
                    <a:pt x="227977" y="344911"/>
                  </a:lnTo>
                  <a:lnTo>
                    <a:pt x="244193" y="375157"/>
                  </a:lnTo>
                  <a:lnTo>
                    <a:pt x="250533" y="383465"/>
                  </a:lnTo>
                  <a:lnTo>
                    <a:pt x="270055" y="395817"/>
                  </a:lnTo>
                  <a:lnTo>
                    <a:pt x="281812" y="400748"/>
                  </a:lnTo>
                  <a:lnTo>
                    <a:pt x="307354" y="403108"/>
                  </a:lnTo>
                  <a:lnTo>
                    <a:pt x="361879" y="395091"/>
                  </a:lnTo>
                  <a:lnTo>
                    <a:pt x="38955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87426" y="170483"/>
              <a:ext cx="176906" cy="387528"/>
            </a:xfrm>
            <a:custGeom>
              <a:avLst/>
              <a:gdLst/>
              <a:ahLst/>
              <a:cxnLst/>
              <a:rect l="0" t="0" r="0" b="0"/>
              <a:pathLst>
                <a:path w="176906" h="387528">
                  <a:moveTo>
                    <a:pt x="71620" y="387527"/>
                  </a:moveTo>
                  <a:lnTo>
                    <a:pt x="66031" y="328910"/>
                  </a:lnTo>
                  <a:lnTo>
                    <a:pt x="53662" y="275906"/>
                  </a:lnTo>
                  <a:lnTo>
                    <a:pt x="36472" y="214034"/>
                  </a:lnTo>
                  <a:lnTo>
                    <a:pt x="18971" y="153504"/>
                  </a:lnTo>
                  <a:lnTo>
                    <a:pt x="4938" y="99275"/>
                  </a:lnTo>
                  <a:lnTo>
                    <a:pt x="0" y="57494"/>
                  </a:lnTo>
                  <a:lnTo>
                    <a:pt x="5084" y="32615"/>
                  </a:lnTo>
                  <a:lnTo>
                    <a:pt x="9715" y="21068"/>
                  </a:lnTo>
                  <a:lnTo>
                    <a:pt x="17482" y="13369"/>
                  </a:lnTo>
                  <a:lnTo>
                    <a:pt x="38590" y="4815"/>
                  </a:lnTo>
                  <a:lnTo>
                    <a:pt x="82371" y="0"/>
                  </a:lnTo>
                  <a:lnTo>
                    <a:pt x="126798" y="9752"/>
                  </a:lnTo>
                  <a:lnTo>
                    <a:pt x="176905" y="29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22176" y="41061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6485" y="14654"/>
                  </a:lnTo>
                  <a:lnTo>
                    <a:pt x="86275" y="27028"/>
                  </a:lnTo>
                  <a:lnTo>
                    <a:pt x="3441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76608" y="389554"/>
              <a:ext cx="138417" cy="181821"/>
            </a:xfrm>
            <a:custGeom>
              <a:avLst/>
              <a:gdLst/>
              <a:ahLst/>
              <a:cxnLst/>
              <a:rect l="0" t="0" r="0" b="0"/>
              <a:pathLst>
                <a:path w="138417" h="181821">
                  <a:moveTo>
                    <a:pt x="19309" y="10528"/>
                  </a:moveTo>
                  <a:lnTo>
                    <a:pt x="8130" y="21707"/>
                  </a:lnTo>
                  <a:lnTo>
                    <a:pt x="2642" y="39673"/>
                  </a:lnTo>
                  <a:lnTo>
                    <a:pt x="0" y="102840"/>
                  </a:lnTo>
                  <a:lnTo>
                    <a:pt x="7998" y="141865"/>
                  </a:lnTo>
                  <a:lnTo>
                    <a:pt x="18571" y="160927"/>
                  </a:lnTo>
                  <a:lnTo>
                    <a:pt x="34189" y="174079"/>
                  </a:lnTo>
                  <a:lnTo>
                    <a:pt x="43267" y="179223"/>
                  </a:lnTo>
                  <a:lnTo>
                    <a:pt x="62712" y="181820"/>
                  </a:lnTo>
                  <a:lnTo>
                    <a:pt x="81883" y="177905"/>
                  </a:lnTo>
                  <a:lnTo>
                    <a:pt x="98202" y="168366"/>
                  </a:lnTo>
                  <a:lnTo>
                    <a:pt x="120543" y="144253"/>
                  </a:lnTo>
                  <a:lnTo>
                    <a:pt x="136392" y="114881"/>
                  </a:lnTo>
                  <a:lnTo>
                    <a:pt x="138416" y="91223"/>
                  </a:lnTo>
                  <a:lnTo>
                    <a:pt x="127151" y="33676"/>
                  </a:lnTo>
                  <a:lnTo>
                    <a:pt x="1140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64373" y="406028"/>
              <a:ext cx="182917" cy="175606"/>
            </a:xfrm>
            <a:custGeom>
              <a:avLst/>
              <a:gdLst/>
              <a:ahLst/>
              <a:cxnLst/>
              <a:rect l="0" t="0" r="0" b="0"/>
              <a:pathLst>
                <a:path w="182917" h="175606">
                  <a:moveTo>
                    <a:pt x="0" y="25640"/>
                  </a:moveTo>
                  <a:lnTo>
                    <a:pt x="17958" y="79515"/>
                  </a:lnTo>
                  <a:lnTo>
                    <a:pt x="35149" y="136676"/>
                  </a:lnTo>
                  <a:lnTo>
                    <a:pt x="45639" y="171623"/>
                  </a:lnTo>
                  <a:lnTo>
                    <a:pt x="45634" y="175605"/>
                  </a:lnTo>
                  <a:lnTo>
                    <a:pt x="43291" y="174749"/>
                  </a:lnTo>
                  <a:lnTo>
                    <a:pt x="35618" y="164441"/>
                  </a:lnTo>
                  <a:lnTo>
                    <a:pt x="17616" y="119264"/>
                  </a:lnTo>
                  <a:lnTo>
                    <a:pt x="12629" y="82886"/>
                  </a:lnTo>
                  <a:lnTo>
                    <a:pt x="16740" y="48061"/>
                  </a:lnTo>
                  <a:lnTo>
                    <a:pt x="30956" y="15516"/>
                  </a:lnTo>
                  <a:lnTo>
                    <a:pt x="39355" y="8362"/>
                  </a:lnTo>
                  <a:lnTo>
                    <a:pt x="61164" y="413"/>
                  </a:lnTo>
                  <a:lnTo>
                    <a:pt x="83336" y="0"/>
                  </a:lnTo>
                  <a:lnTo>
                    <a:pt x="94162" y="1528"/>
                  </a:lnTo>
                  <a:lnTo>
                    <a:pt x="115549" y="12584"/>
                  </a:lnTo>
                  <a:lnTo>
                    <a:pt x="144201" y="38539"/>
                  </a:lnTo>
                  <a:lnTo>
                    <a:pt x="164389" y="68456"/>
                  </a:lnTo>
                  <a:lnTo>
                    <a:pt x="181690" y="115596"/>
                  </a:lnTo>
                  <a:lnTo>
                    <a:pt x="182916" y="139320"/>
                  </a:lnTo>
                  <a:lnTo>
                    <a:pt x="178984" y="173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69085" y="392481"/>
              <a:ext cx="216429" cy="213807"/>
            </a:xfrm>
            <a:custGeom>
              <a:avLst/>
              <a:gdLst/>
              <a:ahLst/>
              <a:cxnLst/>
              <a:rect l="0" t="0" r="0" b="0"/>
              <a:pathLst>
                <a:path w="216429" h="213807">
                  <a:moveTo>
                    <a:pt x="121671" y="18130"/>
                  </a:moveTo>
                  <a:lnTo>
                    <a:pt x="110493" y="6952"/>
                  </a:lnTo>
                  <a:lnTo>
                    <a:pt x="92526" y="1463"/>
                  </a:lnTo>
                  <a:lnTo>
                    <a:pt x="81184" y="0"/>
                  </a:lnTo>
                  <a:lnTo>
                    <a:pt x="42865" y="9119"/>
                  </a:lnTo>
                  <a:lnTo>
                    <a:pt x="21916" y="26603"/>
                  </a:lnTo>
                  <a:lnTo>
                    <a:pt x="13053" y="37817"/>
                  </a:lnTo>
                  <a:lnTo>
                    <a:pt x="3207" y="65874"/>
                  </a:lnTo>
                  <a:lnTo>
                    <a:pt x="0" y="95502"/>
                  </a:lnTo>
                  <a:lnTo>
                    <a:pt x="2474" y="120368"/>
                  </a:lnTo>
                  <a:lnTo>
                    <a:pt x="16034" y="154097"/>
                  </a:lnTo>
                  <a:lnTo>
                    <a:pt x="34869" y="180729"/>
                  </a:lnTo>
                  <a:lnTo>
                    <a:pt x="66447" y="203438"/>
                  </a:lnTo>
                  <a:lnTo>
                    <a:pt x="111028" y="213806"/>
                  </a:lnTo>
                  <a:lnTo>
                    <a:pt x="150103" y="211289"/>
                  </a:lnTo>
                  <a:lnTo>
                    <a:pt x="192408" y="192722"/>
                  </a:lnTo>
                  <a:lnTo>
                    <a:pt x="216428" y="176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53146" y="178984"/>
              <a:ext cx="58710" cy="400084"/>
            </a:xfrm>
            <a:custGeom>
              <a:avLst/>
              <a:gdLst/>
              <a:ahLst/>
              <a:cxnLst/>
              <a:rect l="0" t="0" r="0" b="0"/>
              <a:pathLst>
                <a:path w="58710" h="400084">
                  <a:moveTo>
                    <a:pt x="6066" y="0"/>
                  </a:moveTo>
                  <a:lnTo>
                    <a:pt x="0" y="39688"/>
                  </a:lnTo>
                  <a:lnTo>
                    <a:pt x="4522" y="96227"/>
                  </a:lnTo>
                  <a:lnTo>
                    <a:pt x="8728" y="149004"/>
                  </a:lnTo>
                  <a:lnTo>
                    <a:pt x="15041" y="203868"/>
                  </a:lnTo>
                  <a:lnTo>
                    <a:pt x="24693" y="254870"/>
                  </a:lnTo>
                  <a:lnTo>
                    <a:pt x="33292" y="306754"/>
                  </a:lnTo>
                  <a:lnTo>
                    <a:pt x="39910" y="364273"/>
                  </a:lnTo>
                  <a:lnTo>
                    <a:pt x="45675" y="384168"/>
                  </a:lnTo>
                  <a:lnTo>
                    <a:pt x="5870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64456" y="327359"/>
              <a:ext cx="273742" cy="9553"/>
            </a:xfrm>
            <a:custGeom>
              <a:avLst/>
              <a:gdLst/>
              <a:ahLst/>
              <a:cxnLst/>
              <a:rect l="0" t="0" r="0" b="0"/>
              <a:pathLst>
                <a:path w="273742" h="9553">
                  <a:moveTo>
                    <a:pt x="273741" y="9552"/>
                  </a:moveTo>
                  <a:lnTo>
                    <a:pt x="216477" y="9552"/>
                  </a:lnTo>
                  <a:lnTo>
                    <a:pt x="161173" y="3963"/>
                  </a:lnTo>
                  <a:lnTo>
                    <a:pt x="99643" y="0"/>
                  </a:lnTo>
                  <a:lnTo>
                    <a:pt x="37403" y="2336"/>
                  </a:lnTo>
                  <a:lnTo>
                    <a:pt x="0" y="9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27669" y="45272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93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69782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25255" y="431668"/>
              <a:ext cx="158386" cy="161566"/>
            </a:xfrm>
            <a:custGeom>
              <a:avLst/>
              <a:gdLst/>
              <a:ahLst/>
              <a:cxnLst/>
              <a:rect l="0" t="0" r="0" b="0"/>
              <a:pathLst>
                <a:path w="158386" h="161566">
                  <a:moveTo>
                    <a:pt x="91926" y="10528"/>
                  </a:moveTo>
                  <a:lnTo>
                    <a:pt x="75158" y="4939"/>
                  </a:lnTo>
                  <a:lnTo>
                    <a:pt x="57568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8" y="36096"/>
                  </a:lnTo>
                  <a:lnTo>
                    <a:pt x="6722" y="45121"/>
                  </a:lnTo>
                  <a:lnTo>
                    <a:pt x="0" y="85769"/>
                  </a:lnTo>
                  <a:lnTo>
                    <a:pt x="4667" y="111819"/>
                  </a:lnTo>
                  <a:lnTo>
                    <a:pt x="9187" y="123679"/>
                  </a:lnTo>
                  <a:lnTo>
                    <a:pt x="23567" y="139976"/>
                  </a:lnTo>
                  <a:lnTo>
                    <a:pt x="61396" y="159971"/>
                  </a:lnTo>
                  <a:lnTo>
                    <a:pt x="81867" y="161565"/>
                  </a:lnTo>
                  <a:lnTo>
                    <a:pt x="101493" y="157204"/>
                  </a:lnTo>
                  <a:lnTo>
                    <a:pt x="118015" y="147468"/>
                  </a:lnTo>
                  <a:lnTo>
                    <a:pt x="140470" y="123243"/>
                  </a:lnTo>
                  <a:lnTo>
                    <a:pt x="156352" y="88249"/>
                  </a:lnTo>
                  <a:lnTo>
                    <a:pt x="158385" y="64958"/>
                  </a:lnTo>
                  <a:lnTo>
                    <a:pt x="147053" y="9515"/>
                  </a:lnTo>
                  <a:lnTo>
                    <a:pt x="1445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11938" y="409027"/>
              <a:ext cx="221099" cy="212155"/>
            </a:xfrm>
            <a:custGeom>
              <a:avLst/>
              <a:gdLst/>
              <a:ahLst/>
              <a:cxnLst/>
              <a:rect l="0" t="0" r="0" b="0"/>
              <a:pathLst>
                <a:path w="221099" h="212155">
                  <a:moveTo>
                    <a:pt x="0" y="54226"/>
                  </a:moveTo>
                  <a:lnTo>
                    <a:pt x="15641" y="72207"/>
                  </a:lnTo>
                  <a:lnTo>
                    <a:pt x="39606" y="128580"/>
                  </a:lnTo>
                  <a:lnTo>
                    <a:pt x="65194" y="180655"/>
                  </a:lnTo>
                  <a:lnTo>
                    <a:pt x="65690" y="185305"/>
                  </a:lnTo>
                  <a:lnTo>
                    <a:pt x="63681" y="186066"/>
                  </a:lnTo>
                  <a:lnTo>
                    <a:pt x="60001" y="184233"/>
                  </a:lnTo>
                  <a:lnTo>
                    <a:pt x="52793" y="172839"/>
                  </a:lnTo>
                  <a:lnTo>
                    <a:pt x="38634" y="125749"/>
                  </a:lnTo>
                  <a:lnTo>
                    <a:pt x="33674" y="82697"/>
                  </a:lnTo>
                  <a:lnTo>
                    <a:pt x="38753" y="57521"/>
                  </a:lnTo>
                  <a:lnTo>
                    <a:pt x="54766" y="26737"/>
                  </a:lnTo>
                  <a:lnTo>
                    <a:pt x="68794" y="11593"/>
                  </a:lnTo>
                  <a:lnTo>
                    <a:pt x="86726" y="963"/>
                  </a:lnTo>
                  <a:lnTo>
                    <a:pt x="96422" y="0"/>
                  </a:lnTo>
                  <a:lnTo>
                    <a:pt x="116553" y="5169"/>
                  </a:lnTo>
                  <a:lnTo>
                    <a:pt x="142029" y="21234"/>
                  </a:lnTo>
                  <a:lnTo>
                    <a:pt x="171598" y="57198"/>
                  </a:lnTo>
                  <a:lnTo>
                    <a:pt x="190574" y="94751"/>
                  </a:lnTo>
                  <a:lnTo>
                    <a:pt x="209972" y="157685"/>
                  </a:lnTo>
                  <a:lnTo>
                    <a:pt x="221098" y="212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17347" y="336911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2339" y="40858"/>
                  </a:lnTo>
                  <a:lnTo>
                    <a:pt x="17980" y="80217"/>
                  </a:lnTo>
                  <a:lnTo>
                    <a:pt x="58563" y="136343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96290" y="336911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210570" y="0"/>
                  </a:moveTo>
                  <a:lnTo>
                    <a:pt x="194929" y="17981"/>
                  </a:lnTo>
                  <a:lnTo>
                    <a:pt x="170137" y="69742"/>
                  </a:lnTo>
                  <a:lnTo>
                    <a:pt x="143528" y="124607"/>
                  </a:lnTo>
                  <a:lnTo>
                    <a:pt x="115742" y="181198"/>
                  </a:lnTo>
                  <a:lnTo>
                    <a:pt x="87945" y="234259"/>
                  </a:lnTo>
                  <a:lnTo>
                    <a:pt x="65639" y="290465"/>
                  </a:lnTo>
                  <a:lnTo>
                    <a:pt x="44031" y="341646"/>
                  </a:lnTo>
                  <a:lnTo>
                    <a:pt x="13438" y="39932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864788" y="336911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4153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96373" y="442196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75357" y="200860"/>
              <a:ext cx="295469" cy="396945"/>
            </a:xfrm>
            <a:custGeom>
              <a:avLst/>
              <a:gdLst/>
              <a:ahLst/>
              <a:cxnLst/>
              <a:rect l="0" t="0" r="0" b="0"/>
              <a:pathLst>
                <a:path w="295469" h="396945">
                  <a:moveTo>
                    <a:pt x="0" y="41295"/>
                  </a:moveTo>
                  <a:lnTo>
                    <a:pt x="5590" y="24527"/>
                  </a:lnTo>
                  <a:lnTo>
                    <a:pt x="17692" y="13176"/>
                  </a:lnTo>
                  <a:lnTo>
                    <a:pt x="35940" y="5401"/>
                  </a:lnTo>
                  <a:lnTo>
                    <a:pt x="99302" y="0"/>
                  </a:lnTo>
                  <a:lnTo>
                    <a:pt x="135098" y="5013"/>
                  </a:lnTo>
                  <a:lnTo>
                    <a:pt x="162342" y="19496"/>
                  </a:lnTo>
                  <a:lnTo>
                    <a:pt x="185232" y="38606"/>
                  </a:lnTo>
                  <a:lnTo>
                    <a:pt x="201243" y="64675"/>
                  </a:lnTo>
                  <a:lnTo>
                    <a:pt x="203305" y="87561"/>
                  </a:lnTo>
                  <a:lnTo>
                    <a:pt x="199153" y="110991"/>
                  </a:lnTo>
                  <a:lnTo>
                    <a:pt x="189509" y="129203"/>
                  </a:lnTo>
                  <a:lnTo>
                    <a:pt x="159746" y="152609"/>
                  </a:lnTo>
                  <a:lnTo>
                    <a:pt x="105525" y="177111"/>
                  </a:lnTo>
                  <a:lnTo>
                    <a:pt x="94917" y="180972"/>
                  </a:lnTo>
                  <a:lnTo>
                    <a:pt x="90184" y="180036"/>
                  </a:lnTo>
                  <a:lnTo>
                    <a:pt x="89369" y="175903"/>
                  </a:lnTo>
                  <a:lnTo>
                    <a:pt x="91165" y="169638"/>
                  </a:lnTo>
                  <a:lnTo>
                    <a:pt x="97041" y="165462"/>
                  </a:lnTo>
                  <a:lnTo>
                    <a:pt x="116049" y="160821"/>
                  </a:lnTo>
                  <a:lnTo>
                    <a:pt x="158648" y="163798"/>
                  </a:lnTo>
                  <a:lnTo>
                    <a:pt x="185154" y="175289"/>
                  </a:lnTo>
                  <a:lnTo>
                    <a:pt x="247647" y="214051"/>
                  </a:lnTo>
                  <a:lnTo>
                    <a:pt x="274718" y="243780"/>
                  </a:lnTo>
                  <a:lnTo>
                    <a:pt x="290163" y="268549"/>
                  </a:lnTo>
                  <a:lnTo>
                    <a:pt x="295468" y="292035"/>
                  </a:lnTo>
                  <a:lnTo>
                    <a:pt x="289341" y="335709"/>
                  </a:lnTo>
                  <a:lnTo>
                    <a:pt x="277165" y="353860"/>
                  </a:lnTo>
                  <a:lnTo>
                    <a:pt x="258886" y="368556"/>
                  </a:lnTo>
                  <a:lnTo>
                    <a:pt x="205902" y="387522"/>
                  </a:lnTo>
                  <a:lnTo>
                    <a:pt x="145048" y="396944"/>
                  </a:lnTo>
                  <a:lnTo>
                    <a:pt x="96372" y="390400"/>
                  </a:lnTo>
                  <a:lnTo>
                    <a:pt x="64819" y="380000"/>
                  </a:lnTo>
                  <a:lnTo>
                    <a:pt x="31586" y="357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22798" y="415722"/>
              <a:ext cx="273741" cy="194931"/>
            </a:xfrm>
            <a:custGeom>
              <a:avLst/>
              <a:gdLst/>
              <a:ahLst/>
              <a:cxnLst/>
              <a:rect l="0" t="0" r="0" b="0"/>
              <a:pathLst>
                <a:path w="273741" h="194931">
                  <a:moveTo>
                    <a:pt x="0" y="131759"/>
                  </a:moveTo>
                  <a:lnTo>
                    <a:pt x="14573" y="80734"/>
                  </a:lnTo>
                  <a:lnTo>
                    <a:pt x="46156" y="26687"/>
                  </a:lnTo>
                  <a:lnTo>
                    <a:pt x="59898" y="5512"/>
                  </a:lnTo>
                  <a:lnTo>
                    <a:pt x="68008" y="801"/>
                  </a:lnTo>
                  <a:lnTo>
                    <a:pt x="76924" y="0"/>
                  </a:lnTo>
                  <a:lnTo>
                    <a:pt x="86377" y="1806"/>
                  </a:lnTo>
                  <a:lnTo>
                    <a:pt x="103121" y="16291"/>
                  </a:lnTo>
                  <a:lnTo>
                    <a:pt x="155541" y="79147"/>
                  </a:lnTo>
                  <a:lnTo>
                    <a:pt x="199832" y="139171"/>
                  </a:lnTo>
                  <a:lnTo>
                    <a:pt x="236278" y="175803"/>
                  </a:lnTo>
                  <a:lnTo>
                    <a:pt x="273740" y="194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17554" y="410611"/>
              <a:ext cx="136872" cy="200042"/>
            </a:xfrm>
            <a:custGeom>
              <a:avLst/>
              <a:gdLst/>
              <a:ahLst/>
              <a:cxnLst/>
              <a:rect l="0" t="0" r="0" b="0"/>
              <a:pathLst>
                <a:path w="136872" h="200042">
                  <a:moveTo>
                    <a:pt x="136871" y="0"/>
                  </a:moveTo>
                  <a:lnTo>
                    <a:pt x="127295" y="24046"/>
                  </a:lnTo>
                  <a:lnTo>
                    <a:pt x="83479" y="83446"/>
                  </a:lnTo>
                  <a:lnTo>
                    <a:pt x="40398" y="14567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01823" y="43166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2500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62175" y="286166"/>
              <a:ext cx="298963" cy="353618"/>
            </a:xfrm>
            <a:custGeom>
              <a:avLst/>
              <a:gdLst/>
              <a:ahLst/>
              <a:cxnLst/>
              <a:rect l="0" t="0" r="0" b="0"/>
              <a:pathLst>
                <a:path w="298963" h="353618">
                  <a:moveTo>
                    <a:pt x="202902" y="19160"/>
                  </a:moveTo>
                  <a:lnTo>
                    <a:pt x="145638" y="16040"/>
                  </a:lnTo>
                  <a:lnTo>
                    <a:pt x="90336" y="4506"/>
                  </a:lnTo>
                  <a:lnTo>
                    <a:pt x="50877" y="0"/>
                  </a:lnTo>
                  <a:lnTo>
                    <a:pt x="29660" y="5185"/>
                  </a:lnTo>
                  <a:lnTo>
                    <a:pt x="20727" y="9843"/>
                  </a:lnTo>
                  <a:lnTo>
                    <a:pt x="7682" y="24378"/>
                  </a:lnTo>
                  <a:lnTo>
                    <a:pt x="2565" y="33167"/>
                  </a:lnTo>
                  <a:lnTo>
                    <a:pt x="0" y="52291"/>
                  </a:lnTo>
                  <a:lnTo>
                    <a:pt x="7885" y="104343"/>
                  </a:lnTo>
                  <a:lnTo>
                    <a:pt x="11758" y="153844"/>
                  </a:lnTo>
                  <a:lnTo>
                    <a:pt x="15811" y="163931"/>
                  </a:lnTo>
                  <a:lnTo>
                    <a:pt x="22023" y="169487"/>
                  </a:lnTo>
                  <a:lnTo>
                    <a:pt x="29673" y="172020"/>
                  </a:lnTo>
                  <a:lnTo>
                    <a:pt x="37114" y="171370"/>
                  </a:lnTo>
                  <a:lnTo>
                    <a:pt x="96807" y="150450"/>
                  </a:lnTo>
                  <a:lnTo>
                    <a:pt x="137022" y="148138"/>
                  </a:lnTo>
                  <a:lnTo>
                    <a:pt x="178573" y="155512"/>
                  </a:lnTo>
                  <a:lnTo>
                    <a:pt x="234535" y="178371"/>
                  </a:lnTo>
                  <a:lnTo>
                    <a:pt x="260245" y="192866"/>
                  </a:lnTo>
                  <a:lnTo>
                    <a:pt x="279471" y="211006"/>
                  </a:lnTo>
                  <a:lnTo>
                    <a:pt x="297859" y="246539"/>
                  </a:lnTo>
                  <a:lnTo>
                    <a:pt x="298962" y="258483"/>
                  </a:lnTo>
                  <a:lnTo>
                    <a:pt x="293949" y="281114"/>
                  </a:lnTo>
                  <a:lnTo>
                    <a:pt x="277973" y="313585"/>
                  </a:lnTo>
                  <a:lnTo>
                    <a:pt x="258883" y="328610"/>
                  </a:lnTo>
                  <a:lnTo>
                    <a:pt x="214091" y="347788"/>
                  </a:lnTo>
                  <a:lnTo>
                    <a:pt x="170862" y="353617"/>
                  </a:lnTo>
                  <a:lnTo>
                    <a:pt x="120665" y="347182"/>
                  </a:lnTo>
                  <a:lnTo>
                    <a:pt x="59188" y="329001"/>
                  </a:lnTo>
                  <a:lnTo>
                    <a:pt x="44975" y="3244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85015" y="82122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13822" y="28726"/>
                  </a:lnTo>
                  <a:lnTo>
                    <a:pt x="8060" y="88993"/>
                  </a:lnTo>
                  <a:lnTo>
                    <a:pt x="1592" y="146911"/>
                  </a:lnTo>
                  <a:lnTo>
                    <a:pt x="6061" y="203017"/>
                  </a:lnTo>
                  <a:lnTo>
                    <a:pt x="9205" y="258505"/>
                  </a:lnTo>
                  <a:lnTo>
                    <a:pt x="10136" y="31199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37616" y="958093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3575" y="17958"/>
                  </a:lnTo>
                  <a:lnTo>
                    <a:pt x="196405" y="31667"/>
                  </a:lnTo>
                  <a:lnTo>
                    <a:pt x="146322" y="39018"/>
                  </a:lnTo>
                  <a:lnTo>
                    <a:pt x="97557" y="41197"/>
                  </a:lnTo>
                  <a:lnTo>
                    <a:pt x="39158" y="419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00631" y="1021264"/>
              <a:ext cx="171345" cy="158419"/>
            </a:xfrm>
            <a:custGeom>
              <a:avLst/>
              <a:gdLst/>
              <a:ahLst/>
              <a:cxnLst/>
              <a:rect l="0" t="0" r="0" b="0"/>
              <a:pathLst>
                <a:path w="171345" h="158419">
                  <a:moveTo>
                    <a:pt x="84426" y="21057"/>
                  </a:moveTo>
                  <a:lnTo>
                    <a:pt x="41734" y="35629"/>
                  </a:lnTo>
                  <a:lnTo>
                    <a:pt x="22168" y="48590"/>
                  </a:lnTo>
                  <a:lnTo>
                    <a:pt x="5673" y="66049"/>
                  </a:lnTo>
                  <a:lnTo>
                    <a:pt x="1508" y="76788"/>
                  </a:lnTo>
                  <a:lnTo>
                    <a:pt x="0" y="101198"/>
                  </a:lnTo>
                  <a:lnTo>
                    <a:pt x="3575" y="111919"/>
                  </a:lnTo>
                  <a:lnTo>
                    <a:pt x="16907" y="130070"/>
                  </a:lnTo>
                  <a:lnTo>
                    <a:pt x="44143" y="153443"/>
                  </a:lnTo>
                  <a:lnTo>
                    <a:pt x="54061" y="157277"/>
                  </a:lnTo>
                  <a:lnTo>
                    <a:pt x="74440" y="158418"/>
                  </a:lnTo>
                  <a:lnTo>
                    <a:pt x="105643" y="152484"/>
                  </a:lnTo>
                  <a:lnTo>
                    <a:pt x="137116" y="137727"/>
                  </a:lnTo>
                  <a:lnTo>
                    <a:pt x="151907" y="122043"/>
                  </a:lnTo>
                  <a:lnTo>
                    <a:pt x="170934" y="83379"/>
                  </a:lnTo>
                  <a:lnTo>
                    <a:pt x="171344" y="73133"/>
                  </a:lnTo>
                  <a:lnTo>
                    <a:pt x="165560" y="52391"/>
                  </a:lnTo>
                  <a:lnTo>
                    <a:pt x="152071" y="34593"/>
                  </a:lnTo>
                  <a:lnTo>
                    <a:pt x="134377" y="20054"/>
                  </a:lnTo>
                  <a:lnTo>
                    <a:pt x="100662" y="4308"/>
                  </a:lnTo>
                  <a:lnTo>
                    <a:pt x="844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95657" y="980017"/>
              <a:ext cx="200053" cy="175242"/>
            </a:xfrm>
            <a:custGeom>
              <a:avLst/>
              <a:gdLst/>
              <a:ahLst/>
              <a:cxnLst/>
              <a:rect l="0" t="0" r="0" b="0"/>
              <a:pathLst>
                <a:path w="200053" h="175242">
                  <a:moveTo>
                    <a:pt x="157939" y="20190"/>
                  </a:moveTo>
                  <a:lnTo>
                    <a:pt x="141171" y="9011"/>
                  </a:lnTo>
                  <a:lnTo>
                    <a:pt x="108387" y="2060"/>
                  </a:lnTo>
                  <a:lnTo>
                    <a:pt x="69037" y="0"/>
                  </a:lnTo>
                  <a:lnTo>
                    <a:pt x="44727" y="5757"/>
                  </a:lnTo>
                  <a:lnTo>
                    <a:pt x="23394" y="17285"/>
                  </a:lnTo>
                  <a:lnTo>
                    <a:pt x="6114" y="34107"/>
                  </a:lnTo>
                  <a:lnTo>
                    <a:pt x="1740" y="43506"/>
                  </a:lnTo>
                  <a:lnTo>
                    <a:pt x="0" y="63308"/>
                  </a:lnTo>
                  <a:lnTo>
                    <a:pt x="11186" y="94187"/>
                  </a:lnTo>
                  <a:lnTo>
                    <a:pt x="37097" y="134892"/>
                  </a:lnTo>
                  <a:lnTo>
                    <a:pt x="64812" y="158031"/>
                  </a:lnTo>
                  <a:lnTo>
                    <a:pt x="84963" y="168410"/>
                  </a:lnTo>
                  <a:lnTo>
                    <a:pt x="121628" y="175241"/>
                  </a:lnTo>
                  <a:lnTo>
                    <a:pt x="162128" y="171676"/>
                  </a:lnTo>
                  <a:lnTo>
                    <a:pt x="200052" y="157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46032" y="1005146"/>
              <a:ext cx="181732" cy="138014"/>
            </a:xfrm>
            <a:custGeom>
              <a:avLst/>
              <a:gdLst/>
              <a:ahLst/>
              <a:cxnLst/>
              <a:rect l="0" t="0" r="0" b="0"/>
              <a:pathLst>
                <a:path w="181732" h="138014">
                  <a:moveTo>
                    <a:pt x="107605" y="5589"/>
                  </a:moveTo>
                  <a:lnTo>
                    <a:pt x="90838" y="0"/>
                  </a:lnTo>
                  <a:lnTo>
                    <a:pt x="58053" y="2114"/>
                  </a:lnTo>
                  <a:lnTo>
                    <a:pt x="24293" y="15738"/>
                  </a:lnTo>
                  <a:lnTo>
                    <a:pt x="8966" y="31157"/>
                  </a:lnTo>
                  <a:lnTo>
                    <a:pt x="3241" y="40182"/>
                  </a:lnTo>
                  <a:lnTo>
                    <a:pt x="0" y="62688"/>
                  </a:lnTo>
                  <a:lnTo>
                    <a:pt x="3628" y="85949"/>
                  </a:lnTo>
                  <a:lnTo>
                    <a:pt x="13040" y="104086"/>
                  </a:lnTo>
                  <a:lnTo>
                    <a:pt x="42671" y="127450"/>
                  </a:lnTo>
                  <a:lnTo>
                    <a:pt x="81086" y="138013"/>
                  </a:lnTo>
                  <a:lnTo>
                    <a:pt x="122104" y="135553"/>
                  </a:lnTo>
                  <a:lnTo>
                    <a:pt x="143685" y="127302"/>
                  </a:lnTo>
                  <a:lnTo>
                    <a:pt x="161075" y="114666"/>
                  </a:lnTo>
                  <a:lnTo>
                    <a:pt x="176603" y="97352"/>
                  </a:lnTo>
                  <a:lnTo>
                    <a:pt x="180510" y="86651"/>
                  </a:lnTo>
                  <a:lnTo>
                    <a:pt x="181731" y="62284"/>
                  </a:lnTo>
                  <a:lnTo>
                    <a:pt x="175255" y="42095"/>
                  </a:lnTo>
                  <a:lnTo>
                    <a:pt x="14971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43150" y="977687"/>
              <a:ext cx="305328" cy="138334"/>
            </a:xfrm>
            <a:custGeom>
              <a:avLst/>
              <a:gdLst/>
              <a:ahLst/>
              <a:cxnLst/>
              <a:rect l="0" t="0" r="0" b="0"/>
              <a:pathLst>
                <a:path w="305328" h="138334">
                  <a:moveTo>
                    <a:pt x="0" y="85691"/>
                  </a:moveTo>
                  <a:lnTo>
                    <a:pt x="15641" y="103672"/>
                  </a:lnTo>
                  <a:lnTo>
                    <a:pt x="23719" y="120588"/>
                  </a:lnTo>
                  <a:lnTo>
                    <a:pt x="26341" y="121824"/>
                  </a:lnTo>
                  <a:lnTo>
                    <a:pt x="28089" y="117968"/>
                  </a:lnTo>
                  <a:lnTo>
                    <a:pt x="42731" y="60651"/>
                  </a:lnTo>
                  <a:lnTo>
                    <a:pt x="46035" y="47940"/>
                  </a:lnTo>
                  <a:lnTo>
                    <a:pt x="52917" y="40637"/>
                  </a:lnTo>
                  <a:lnTo>
                    <a:pt x="62184" y="36937"/>
                  </a:lnTo>
                  <a:lnTo>
                    <a:pt x="73041" y="35641"/>
                  </a:lnTo>
                  <a:lnTo>
                    <a:pt x="91344" y="40440"/>
                  </a:lnTo>
                  <a:lnTo>
                    <a:pt x="99501" y="44995"/>
                  </a:lnTo>
                  <a:lnTo>
                    <a:pt x="111683" y="59415"/>
                  </a:lnTo>
                  <a:lnTo>
                    <a:pt x="129036" y="97268"/>
                  </a:lnTo>
                  <a:lnTo>
                    <a:pt x="131647" y="98088"/>
                  </a:lnTo>
                  <a:lnTo>
                    <a:pt x="147157" y="37059"/>
                  </a:lnTo>
                  <a:lnTo>
                    <a:pt x="162499" y="18843"/>
                  </a:lnTo>
                  <a:lnTo>
                    <a:pt x="190867" y="1023"/>
                  </a:lnTo>
                  <a:lnTo>
                    <a:pt x="200945" y="0"/>
                  </a:lnTo>
                  <a:lnTo>
                    <a:pt x="221500" y="5102"/>
                  </a:lnTo>
                  <a:lnTo>
                    <a:pt x="252803" y="21128"/>
                  </a:lnTo>
                  <a:lnTo>
                    <a:pt x="267555" y="37109"/>
                  </a:lnTo>
                  <a:lnTo>
                    <a:pt x="294255" y="96576"/>
                  </a:lnTo>
                  <a:lnTo>
                    <a:pt x="305327" y="13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43233" y="932930"/>
              <a:ext cx="205790" cy="374222"/>
            </a:xfrm>
            <a:custGeom>
              <a:avLst/>
              <a:gdLst/>
              <a:ahLst/>
              <a:cxnLst/>
              <a:rect l="0" t="0" r="0" b="0"/>
              <a:pathLst>
                <a:path w="205790" h="374222">
                  <a:moveTo>
                    <a:pt x="0" y="130448"/>
                  </a:moveTo>
                  <a:lnTo>
                    <a:pt x="11453" y="179379"/>
                  </a:lnTo>
                  <a:lnTo>
                    <a:pt x="24749" y="232920"/>
                  </a:lnTo>
                  <a:lnTo>
                    <a:pt x="35149" y="283252"/>
                  </a:lnTo>
                  <a:lnTo>
                    <a:pt x="49143" y="345162"/>
                  </a:lnTo>
                  <a:lnTo>
                    <a:pt x="57325" y="374221"/>
                  </a:lnTo>
                  <a:lnTo>
                    <a:pt x="56934" y="373682"/>
                  </a:lnTo>
                  <a:lnTo>
                    <a:pt x="41566" y="317283"/>
                  </a:lnTo>
                  <a:lnTo>
                    <a:pt x="27968" y="257691"/>
                  </a:lnTo>
                  <a:lnTo>
                    <a:pt x="17515" y="206884"/>
                  </a:lnTo>
                  <a:lnTo>
                    <a:pt x="13078" y="144550"/>
                  </a:lnTo>
                  <a:lnTo>
                    <a:pt x="19343" y="94332"/>
                  </a:lnTo>
                  <a:lnTo>
                    <a:pt x="35060" y="31200"/>
                  </a:lnTo>
                  <a:lnTo>
                    <a:pt x="40921" y="18659"/>
                  </a:lnTo>
                  <a:lnTo>
                    <a:pt x="49507" y="10299"/>
                  </a:lnTo>
                  <a:lnTo>
                    <a:pt x="71526" y="1009"/>
                  </a:lnTo>
                  <a:lnTo>
                    <a:pt x="93791" y="0"/>
                  </a:lnTo>
                  <a:lnTo>
                    <a:pt x="115384" y="4621"/>
                  </a:lnTo>
                  <a:lnTo>
                    <a:pt x="147272" y="21546"/>
                  </a:lnTo>
                  <a:lnTo>
                    <a:pt x="186369" y="58114"/>
                  </a:lnTo>
                  <a:lnTo>
                    <a:pt x="194436" y="68187"/>
                  </a:lnTo>
                  <a:lnTo>
                    <a:pt x="203399" y="91858"/>
                  </a:lnTo>
                  <a:lnTo>
                    <a:pt x="205789" y="104721"/>
                  </a:lnTo>
                  <a:lnTo>
                    <a:pt x="202206" y="125253"/>
                  </a:lnTo>
                  <a:lnTo>
                    <a:pt x="187035" y="149966"/>
                  </a:lnTo>
                  <a:lnTo>
                    <a:pt x="180842" y="157498"/>
                  </a:lnTo>
                  <a:lnTo>
                    <a:pt x="161483" y="165867"/>
                  </a:lnTo>
                  <a:lnTo>
                    <a:pt x="110926" y="171239"/>
                  </a:lnTo>
                  <a:lnTo>
                    <a:pt x="63171" y="162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95917" y="800165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8333" y="48931"/>
                  </a:lnTo>
                  <a:lnTo>
                    <a:pt x="9878" y="96777"/>
                  </a:lnTo>
                  <a:lnTo>
                    <a:pt x="15989" y="154167"/>
                  </a:lnTo>
                  <a:lnTo>
                    <a:pt x="28461" y="214940"/>
                  </a:lnTo>
                  <a:lnTo>
                    <a:pt x="39070" y="276337"/>
                  </a:lnTo>
                  <a:lnTo>
                    <a:pt x="41212" y="317794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01202" y="950368"/>
              <a:ext cx="187922" cy="200275"/>
            </a:xfrm>
            <a:custGeom>
              <a:avLst/>
              <a:gdLst/>
              <a:ahLst/>
              <a:cxnLst/>
              <a:rect l="0" t="0" r="0" b="0"/>
              <a:pathLst>
                <a:path w="187922" h="200275">
                  <a:moveTo>
                    <a:pt x="0" y="91953"/>
                  </a:moveTo>
                  <a:lnTo>
                    <a:pt x="58617" y="91953"/>
                  </a:lnTo>
                  <a:lnTo>
                    <a:pt x="118856" y="90783"/>
                  </a:lnTo>
                  <a:lnTo>
                    <a:pt x="155709" y="82377"/>
                  </a:lnTo>
                  <a:lnTo>
                    <a:pt x="177998" y="71709"/>
                  </a:lnTo>
                  <a:lnTo>
                    <a:pt x="184176" y="64419"/>
                  </a:lnTo>
                  <a:lnTo>
                    <a:pt x="187125" y="56050"/>
                  </a:lnTo>
                  <a:lnTo>
                    <a:pt x="187921" y="46960"/>
                  </a:lnTo>
                  <a:lnTo>
                    <a:pt x="184942" y="38561"/>
                  </a:lnTo>
                  <a:lnTo>
                    <a:pt x="172274" y="22990"/>
                  </a:lnTo>
                  <a:lnTo>
                    <a:pt x="145410" y="6658"/>
                  </a:lnTo>
                  <a:lnTo>
                    <a:pt x="109635" y="0"/>
                  </a:lnTo>
                  <a:lnTo>
                    <a:pt x="89281" y="4681"/>
                  </a:lnTo>
                  <a:lnTo>
                    <a:pt x="57150" y="26751"/>
                  </a:lnTo>
                  <a:lnTo>
                    <a:pt x="29443" y="62046"/>
                  </a:lnTo>
                  <a:lnTo>
                    <a:pt x="16652" y="93620"/>
                  </a:lnTo>
                  <a:lnTo>
                    <a:pt x="13250" y="118820"/>
                  </a:lnTo>
                  <a:lnTo>
                    <a:pt x="17977" y="142498"/>
                  </a:lnTo>
                  <a:lnTo>
                    <a:pt x="29047" y="163550"/>
                  </a:lnTo>
                  <a:lnTo>
                    <a:pt x="45665" y="180706"/>
                  </a:lnTo>
                  <a:lnTo>
                    <a:pt x="80340" y="197929"/>
                  </a:lnTo>
                  <a:lnTo>
                    <a:pt x="103557" y="200274"/>
                  </a:lnTo>
                  <a:lnTo>
                    <a:pt x="147057" y="192248"/>
                  </a:lnTo>
                  <a:lnTo>
                    <a:pt x="178984" y="176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06528" y="842279"/>
              <a:ext cx="26063" cy="305328"/>
            </a:xfrm>
            <a:custGeom>
              <a:avLst/>
              <a:gdLst/>
              <a:ahLst/>
              <a:cxnLst/>
              <a:rect l="0" t="0" r="0" b="0"/>
              <a:pathLst>
                <a:path w="26063" h="30532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5" y="217073"/>
                  </a:lnTo>
                  <a:lnTo>
                    <a:pt x="26062" y="275762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53886" y="96862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359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5701" y="973144"/>
              <a:ext cx="172957" cy="195716"/>
            </a:xfrm>
            <a:custGeom>
              <a:avLst/>
              <a:gdLst/>
              <a:ahLst/>
              <a:cxnLst/>
              <a:rect l="0" t="0" r="0" b="0"/>
              <a:pathLst>
                <a:path w="172957" h="195716">
                  <a:moveTo>
                    <a:pt x="28755" y="79705"/>
                  </a:moveTo>
                  <a:lnTo>
                    <a:pt x="86019" y="79705"/>
                  </a:lnTo>
                  <a:lnTo>
                    <a:pt x="141321" y="74116"/>
                  </a:lnTo>
                  <a:lnTo>
                    <a:pt x="169602" y="59462"/>
                  </a:lnTo>
                  <a:lnTo>
                    <a:pt x="172956" y="52172"/>
                  </a:lnTo>
                  <a:lnTo>
                    <a:pt x="172852" y="43802"/>
                  </a:lnTo>
                  <a:lnTo>
                    <a:pt x="166497" y="26314"/>
                  </a:lnTo>
                  <a:lnTo>
                    <a:pt x="155874" y="10742"/>
                  </a:lnTo>
                  <a:lnTo>
                    <a:pt x="147426" y="5654"/>
                  </a:lnTo>
                  <a:lnTo>
                    <a:pt x="125562" y="0"/>
                  </a:lnTo>
                  <a:lnTo>
                    <a:pt x="81355" y="2407"/>
                  </a:lnTo>
                  <a:lnTo>
                    <a:pt x="57592" y="10645"/>
                  </a:lnTo>
                  <a:lnTo>
                    <a:pt x="23273" y="34998"/>
                  </a:lnTo>
                  <a:lnTo>
                    <a:pt x="6723" y="60999"/>
                  </a:lnTo>
                  <a:lnTo>
                    <a:pt x="0" y="96520"/>
                  </a:lnTo>
                  <a:lnTo>
                    <a:pt x="4666" y="119934"/>
                  </a:lnTo>
                  <a:lnTo>
                    <a:pt x="15709" y="142038"/>
                  </a:lnTo>
                  <a:lnTo>
                    <a:pt x="42827" y="173044"/>
                  </a:lnTo>
                  <a:lnTo>
                    <a:pt x="66984" y="189819"/>
                  </a:lnTo>
                  <a:lnTo>
                    <a:pt x="90199" y="195715"/>
                  </a:lnTo>
                  <a:lnTo>
                    <a:pt x="148706" y="187203"/>
                  </a:lnTo>
                  <a:lnTo>
                    <a:pt x="165625" y="184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38309" y="915979"/>
              <a:ext cx="15744" cy="231628"/>
            </a:xfrm>
            <a:custGeom>
              <a:avLst/>
              <a:gdLst/>
              <a:ahLst/>
              <a:cxnLst/>
              <a:rect l="0" t="0" r="0" b="0"/>
              <a:pathLst>
                <a:path w="15744" h="231628">
                  <a:moveTo>
                    <a:pt x="5214" y="0"/>
                  </a:moveTo>
                  <a:lnTo>
                    <a:pt x="2095" y="57264"/>
                  </a:lnTo>
                  <a:lnTo>
                    <a:pt x="0" y="106654"/>
                  </a:lnTo>
                  <a:lnTo>
                    <a:pt x="3670" y="155213"/>
                  </a:lnTo>
                  <a:lnTo>
                    <a:pt x="12246" y="215845"/>
                  </a:lnTo>
                  <a:lnTo>
                    <a:pt x="1574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85595" y="1011169"/>
              <a:ext cx="221100" cy="10096"/>
            </a:xfrm>
            <a:custGeom>
              <a:avLst/>
              <a:gdLst/>
              <a:ahLst/>
              <a:cxnLst/>
              <a:rect l="0" t="0" r="0" b="0"/>
              <a:pathLst>
                <a:path w="221100" h="10096">
                  <a:moveTo>
                    <a:pt x="221099" y="10095"/>
                  </a:moveTo>
                  <a:lnTo>
                    <a:pt x="183621" y="1762"/>
                  </a:lnTo>
                  <a:lnTo>
                    <a:pt x="121019" y="0"/>
                  </a:lnTo>
                  <a:lnTo>
                    <a:pt x="59044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48808" y="863336"/>
              <a:ext cx="326385" cy="323463"/>
            </a:xfrm>
            <a:custGeom>
              <a:avLst/>
              <a:gdLst/>
              <a:ahLst/>
              <a:cxnLst/>
              <a:rect l="0" t="0" r="0" b="0"/>
              <a:pathLst>
                <a:path w="326385" h="32346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7475" y="208648"/>
                  </a:lnTo>
                  <a:lnTo>
                    <a:pt x="26174" y="271871"/>
                  </a:lnTo>
                  <a:lnTo>
                    <a:pt x="27978" y="273664"/>
                  </a:lnTo>
                  <a:lnTo>
                    <a:pt x="42289" y="230693"/>
                  </a:lnTo>
                  <a:lnTo>
                    <a:pt x="60753" y="205354"/>
                  </a:lnTo>
                  <a:lnTo>
                    <a:pt x="69748" y="201244"/>
                  </a:lnTo>
                  <a:lnTo>
                    <a:pt x="92221" y="199796"/>
                  </a:lnTo>
                  <a:lnTo>
                    <a:pt x="102425" y="204557"/>
                  </a:lnTo>
                  <a:lnTo>
                    <a:pt x="120001" y="222326"/>
                  </a:lnTo>
                  <a:lnTo>
                    <a:pt x="146102" y="273903"/>
                  </a:lnTo>
                  <a:lnTo>
                    <a:pt x="150043" y="284378"/>
                  </a:lnTo>
                  <a:lnTo>
                    <a:pt x="153842" y="286681"/>
                  </a:lnTo>
                  <a:lnTo>
                    <a:pt x="157543" y="283538"/>
                  </a:lnTo>
                  <a:lnTo>
                    <a:pt x="167115" y="269906"/>
                  </a:lnTo>
                  <a:lnTo>
                    <a:pt x="214670" y="229259"/>
                  </a:lnTo>
                  <a:lnTo>
                    <a:pt x="272931" y="202790"/>
                  </a:lnTo>
                  <a:lnTo>
                    <a:pt x="289369" y="191125"/>
                  </a:lnTo>
                  <a:lnTo>
                    <a:pt x="292349" y="183568"/>
                  </a:lnTo>
                  <a:lnTo>
                    <a:pt x="291995" y="175022"/>
                  </a:lnTo>
                  <a:lnTo>
                    <a:pt x="289420" y="165814"/>
                  </a:lnTo>
                  <a:lnTo>
                    <a:pt x="284193" y="158506"/>
                  </a:lnTo>
                  <a:lnTo>
                    <a:pt x="269028" y="147266"/>
                  </a:lnTo>
                  <a:lnTo>
                    <a:pt x="229580" y="139951"/>
                  </a:lnTo>
                  <a:lnTo>
                    <a:pt x="203812" y="144479"/>
                  </a:lnTo>
                  <a:lnTo>
                    <a:pt x="158672" y="166450"/>
                  </a:lnTo>
                  <a:lnTo>
                    <a:pt x="143441" y="185892"/>
                  </a:lnTo>
                  <a:lnTo>
                    <a:pt x="133941" y="210131"/>
                  </a:lnTo>
                  <a:lnTo>
                    <a:pt x="129720" y="236501"/>
                  </a:lnTo>
                  <a:lnTo>
                    <a:pt x="134082" y="260700"/>
                  </a:lnTo>
                  <a:lnTo>
                    <a:pt x="138521" y="272066"/>
                  </a:lnTo>
                  <a:lnTo>
                    <a:pt x="155931" y="290934"/>
                  </a:lnTo>
                  <a:lnTo>
                    <a:pt x="199647" y="316522"/>
                  </a:lnTo>
                  <a:lnTo>
                    <a:pt x="242689" y="323462"/>
                  </a:lnTo>
                  <a:lnTo>
                    <a:pt x="269299" y="318846"/>
                  </a:lnTo>
                  <a:lnTo>
                    <a:pt x="32638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33161" y="90545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69" y="168017"/>
                  </a:lnTo>
                  <a:lnTo>
                    <a:pt x="8405" y="222268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17347" y="101073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5" y="0"/>
                  </a:lnTo>
                  <a:lnTo>
                    <a:pt x="108532" y="5589"/>
                  </a:lnTo>
                  <a:lnTo>
                    <a:pt x="4934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31262" y="1105471"/>
              <a:ext cx="207226" cy="110712"/>
            </a:xfrm>
            <a:custGeom>
              <a:avLst/>
              <a:gdLst/>
              <a:ahLst/>
              <a:cxnLst/>
              <a:rect l="0" t="0" r="0" b="0"/>
              <a:pathLst>
                <a:path w="207226" h="110712">
                  <a:moveTo>
                    <a:pt x="70354" y="73720"/>
                  </a:moveTo>
                  <a:lnTo>
                    <a:pt x="87122" y="62542"/>
                  </a:lnTo>
                  <a:lnTo>
                    <a:pt x="92062" y="54570"/>
                  </a:lnTo>
                  <a:lnTo>
                    <a:pt x="97550" y="33233"/>
                  </a:lnTo>
                  <a:lnTo>
                    <a:pt x="96674" y="23332"/>
                  </a:lnTo>
                  <a:lnTo>
                    <a:pt x="89461" y="6092"/>
                  </a:lnTo>
                  <a:lnTo>
                    <a:pt x="81922" y="1729"/>
                  </a:lnTo>
                  <a:lnTo>
                    <a:pt x="61067" y="0"/>
                  </a:lnTo>
                  <a:lnTo>
                    <a:pt x="28608" y="11193"/>
                  </a:lnTo>
                  <a:lnTo>
                    <a:pt x="13586" y="26043"/>
                  </a:lnTo>
                  <a:lnTo>
                    <a:pt x="7943" y="34917"/>
                  </a:lnTo>
                  <a:lnTo>
                    <a:pt x="0" y="69762"/>
                  </a:lnTo>
                  <a:lnTo>
                    <a:pt x="2394" y="80440"/>
                  </a:lnTo>
                  <a:lnTo>
                    <a:pt x="14414" y="98544"/>
                  </a:lnTo>
                  <a:lnTo>
                    <a:pt x="34574" y="108150"/>
                  </a:lnTo>
                  <a:lnTo>
                    <a:pt x="46501" y="110711"/>
                  </a:lnTo>
                  <a:lnTo>
                    <a:pt x="56792" y="110079"/>
                  </a:lnTo>
                  <a:lnTo>
                    <a:pt x="74465" y="103138"/>
                  </a:lnTo>
                  <a:lnTo>
                    <a:pt x="97568" y="86076"/>
                  </a:lnTo>
                  <a:lnTo>
                    <a:pt x="119232" y="60614"/>
                  </a:lnTo>
                  <a:lnTo>
                    <a:pt x="125166" y="57963"/>
                  </a:lnTo>
                  <a:lnTo>
                    <a:pt x="130293" y="59706"/>
                  </a:lnTo>
                  <a:lnTo>
                    <a:pt x="134880" y="64378"/>
                  </a:lnTo>
                  <a:lnTo>
                    <a:pt x="163693" y="76541"/>
                  </a:lnTo>
                  <a:lnTo>
                    <a:pt x="182418" y="77704"/>
                  </a:lnTo>
                  <a:lnTo>
                    <a:pt x="207225" y="737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17430" y="915979"/>
              <a:ext cx="154593" cy="269937"/>
            </a:xfrm>
            <a:custGeom>
              <a:avLst/>
              <a:gdLst/>
              <a:ahLst/>
              <a:cxnLst/>
              <a:rect l="0" t="0" r="0" b="0"/>
              <a:pathLst>
                <a:path w="154593" h="269937">
                  <a:moveTo>
                    <a:pt x="21057" y="0"/>
                  </a:moveTo>
                  <a:lnTo>
                    <a:pt x="6586" y="34791"/>
                  </a:lnTo>
                  <a:lnTo>
                    <a:pt x="1952" y="81408"/>
                  </a:lnTo>
                  <a:lnTo>
                    <a:pt x="1748" y="137985"/>
                  </a:lnTo>
                  <a:lnTo>
                    <a:pt x="8576" y="191143"/>
                  </a:lnTo>
                  <a:lnTo>
                    <a:pt x="15669" y="235879"/>
                  </a:lnTo>
                  <a:lnTo>
                    <a:pt x="13592" y="260423"/>
                  </a:lnTo>
                  <a:lnTo>
                    <a:pt x="12572" y="263692"/>
                  </a:lnTo>
                  <a:lnTo>
                    <a:pt x="11436" y="254847"/>
                  </a:lnTo>
                  <a:lnTo>
                    <a:pt x="10797" y="217970"/>
                  </a:lnTo>
                  <a:lnTo>
                    <a:pt x="14217" y="206144"/>
                  </a:lnTo>
                  <a:lnTo>
                    <a:pt x="27375" y="186766"/>
                  </a:lnTo>
                  <a:lnTo>
                    <a:pt x="48041" y="176594"/>
                  </a:lnTo>
                  <a:lnTo>
                    <a:pt x="60103" y="173881"/>
                  </a:lnTo>
                  <a:lnTo>
                    <a:pt x="82865" y="177106"/>
                  </a:lnTo>
                  <a:lnTo>
                    <a:pt x="126073" y="198240"/>
                  </a:lnTo>
                  <a:lnTo>
                    <a:pt x="141040" y="214449"/>
                  </a:lnTo>
                  <a:lnTo>
                    <a:pt x="150422" y="234521"/>
                  </a:lnTo>
                  <a:lnTo>
                    <a:pt x="154592" y="259039"/>
                  </a:lnTo>
                  <a:lnTo>
                    <a:pt x="149854" y="266279"/>
                  </a:lnTo>
                  <a:lnTo>
                    <a:pt x="140847" y="269936"/>
                  </a:lnTo>
                  <a:lnTo>
                    <a:pt x="103343" y="269494"/>
                  </a:lnTo>
                  <a:lnTo>
                    <a:pt x="77516" y="263664"/>
                  </a:lnTo>
                  <a:lnTo>
                    <a:pt x="14374" y="22988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40724" y="894922"/>
              <a:ext cx="303132" cy="326384"/>
            </a:xfrm>
            <a:custGeom>
              <a:avLst/>
              <a:gdLst/>
              <a:ahLst/>
              <a:cxnLst/>
              <a:rect l="0" t="0" r="0" b="0"/>
              <a:pathLst>
                <a:path w="303132" h="326384">
                  <a:moveTo>
                    <a:pt x="8333" y="0"/>
                  </a:moveTo>
                  <a:lnTo>
                    <a:pt x="0" y="48931"/>
                  </a:lnTo>
                  <a:lnTo>
                    <a:pt x="1575" y="103015"/>
                  </a:lnTo>
                  <a:lnTo>
                    <a:pt x="9450" y="158425"/>
                  </a:lnTo>
                  <a:lnTo>
                    <a:pt x="17002" y="219767"/>
                  </a:lnTo>
                  <a:lnTo>
                    <a:pt x="23900" y="259698"/>
                  </a:lnTo>
                  <a:lnTo>
                    <a:pt x="26899" y="263209"/>
                  </a:lnTo>
                  <a:lnTo>
                    <a:pt x="30069" y="260871"/>
                  </a:lnTo>
                  <a:lnTo>
                    <a:pt x="43239" y="241461"/>
                  </a:lnTo>
                  <a:lnTo>
                    <a:pt x="56602" y="228979"/>
                  </a:lnTo>
                  <a:lnTo>
                    <a:pt x="74239" y="219531"/>
                  </a:lnTo>
                  <a:lnTo>
                    <a:pt x="135959" y="208630"/>
                  </a:lnTo>
                  <a:lnTo>
                    <a:pt x="191080" y="196149"/>
                  </a:lnTo>
                  <a:lnTo>
                    <a:pt x="201524" y="189257"/>
                  </a:lnTo>
                  <a:lnTo>
                    <a:pt x="216248" y="169122"/>
                  </a:lnTo>
                  <a:lnTo>
                    <a:pt x="218302" y="159541"/>
                  </a:lnTo>
                  <a:lnTo>
                    <a:pt x="217333" y="150814"/>
                  </a:lnTo>
                  <a:lnTo>
                    <a:pt x="214347" y="142657"/>
                  </a:lnTo>
                  <a:lnTo>
                    <a:pt x="201670" y="127354"/>
                  </a:lnTo>
                  <a:lnTo>
                    <a:pt x="184338" y="113923"/>
                  </a:lnTo>
                  <a:lnTo>
                    <a:pt x="164936" y="104055"/>
                  </a:lnTo>
                  <a:lnTo>
                    <a:pt x="128693" y="97511"/>
                  </a:lnTo>
                  <a:lnTo>
                    <a:pt x="105110" y="102220"/>
                  </a:lnTo>
                  <a:lnTo>
                    <a:pt x="75222" y="118025"/>
                  </a:lnTo>
                  <a:lnTo>
                    <a:pt x="51548" y="140645"/>
                  </a:lnTo>
                  <a:lnTo>
                    <a:pt x="44162" y="149915"/>
                  </a:lnTo>
                  <a:lnTo>
                    <a:pt x="35955" y="172694"/>
                  </a:lnTo>
                  <a:lnTo>
                    <a:pt x="33766" y="185319"/>
                  </a:lnTo>
                  <a:lnTo>
                    <a:pt x="37575" y="208706"/>
                  </a:lnTo>
                  <a:lnTo>
                    <a:pt x="52872" y="238483"/>
                  </a:lnTo>
                  <a:lnTo>
                    <a:pt x="67902" y="254561"/>
                  </a:lnTo>
                  <a:lnTo>
                    <a:pt x="129030" y="291073"/>
                  </a:lnTo>
                  <a:lnTo>
                    <a:pt x="185249" y="310916"/>
                  </a:lnTo>
                  <a:lnTo>
                    <a:pt x="234408" y="321281"/>
                  </a:lnTo>
                  <a:lnTo>
                    <a:pt x="287823" y="325375"/>
                  </a:lnTo>
                  <a:lnTo>
                    <a:pt x="30313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1320524" y="3137492"/>
            <a:ext cx="16596" cy="294799"/>
          </a:xfrm>
          <a:custGeom>
            <a:avLst/>
            <a:gdLst/>
            <a:ahLst/>
            <a:cxnLst/>
            <a:rect l="0" t="0" r="0" b="0"/>
            <a:pathLst>
              <a:path w="16596" h="294799">
                <a:moveTo>
                  <a:pt x="6066" y="0"/>
                </a:moveTo>
                <a:lnTo>
                  <a:pt x="0" y="33622"/>
                </a:lnTo>
                <a:lnTo>
                  <a:pt x="4521" y="88443"/>
                </a:lnTo>
                <a:lnTo>
                  <a:pt x="11350" y="144072"/>
                </a:lnTo>
                <a:lnTo>
                  <a:pt x="15559" y="204497"/>
                </a:lnTo>
                <a:lnTo>
                  <a:pt x="16390" y="259586"/>
                </a:lnTo>
                <a:lnTo>
                  <a:pt x="16595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4011357" y="1876836"/>
            <a:ext cx="1824313" cy="388229"/>
            <a:chOff x="4011357" y="1876836"/>
            <a:chExt cx="1824313" cy="388229"/>
          </a:xfrm>
        </p:grpSpPr>
        <p:sp>
          <p:nvSpPr>
            <p:cNvPr id="81" name="Freeform 80"/>
            <p:cNvSpPr/>
            <p:nvPr/>
          </p:nvSpPr>
          <p:spPr>
            <a:xfrm>
              <a:off x="4021886" y="1926715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34328" y="60873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11357" y="1905658"/>
              <a:ext cx="178986" cy="357969"/>
            </a:xfrm>
            <a:custGeom>
              <a:avLst/>
              <a:gdLst/>
              <a:ahLst/>
              <a:cxnLst/>
              <a:rect l="0" t="0" r="0" b="0"/>
              <a:pathLst>
                <a:path w="178986" h="357969">
                  <a:moveTo>
                    <a:pt x="178985" y="0"/>
                  </a:moveTo>
                  <a:lnTo>
                    <a:pt x="164412" y="42691"/>
                  </a:lnTo>
                  <a:lnTo>
                    <a:pt x="141234" y="96002"/>
                  </a:lnTo>
                  <a:lnTo>
                    <a:pt x="128935" y="132430"/>
                  </a:lnTo>
                  <a:lnTo>
                    <a:pt x="97683" y="185606"/>
                  </a:lnTo>
                  <a:lnTo>
                    <a:pt x="63095" y="246854"/>
                  </a:lnTo>
                  <a:lnTo>
                    <a:pt x="29236" y="302652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69326" y="196882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1297" y="25194"/>
                  </a:lnTo>
                  <a:lnTo>
                    <a:pt x="26128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379855" y="208464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74653" y="1876836"/>
              <a:ext cx="202092" cy="322250"/>
            </a:xfrm>
            <a:custGeom>
              <a:avLst/>
              <a:gdLst/>
              <a:ahLst/>
              <a:cxnLst/>
              <a:rect l="0" t="0" r="0" b="0"/>
              <a:pathLst>
                <a:path w="202092" h="322250">
                  <a:moveTo>
                    <a:pt x="0" y="39350"/>
                  </a:moveTo>
                  <a:lnTo>
                    <a:pt x="5589" y="22582"/>
                  </a:lnTo>
                  <a:lnTo>
                    <a:pt x="17691" y="11231"/>
                  </a:lnTo>
                  <a:lnTo>
                    <a:pt x="25832" y="6566"/>
                  </a:lnTo>
                  <a:lnTo>
                    <a:pt x="65235" y="0"/>
                  </a:lnTo>
                  <a:lnTo>
                    <a:pt x="102777" y="3644"/>
                  </a:lnTo>
                  <a:lnTo>
                    <a:pt x="122107" y="12172"/>
                  </a:lnTo>
                  <a:lnTo>
                    <a:pt x="130538" y="17722"/>
                  </a:lnTo>
                  <a:lnTo>
                    <a:pt x="143025" y="33247"/>
                  </a:lnTo>
                  <a:lnTo>
                    <a:pt x="147992" y="42300"/>
                  </a:lnTo>
                  <a:lnTo>
                    <a:pt x="150392" y="61718"/>
                  </a:lnTo>
                  <a:lnTo>
                    <a:pt x="146389" y="82047"/>
                  </a:lnTo>
                  <a:lnTo>
                    <a:pt x="130982" y="112052"/>
                  </a:lnTo>
                  <a:lnTo>
                    <a:pt x="118265" y="128594"/>
                  </a:lnTo>
                  <a:lnTo>
                    <a:pt x="92363" y="145471"/>
                  </a:lnTo>
                  <a:lnTo>
                    <a:pt x="89651" y="146362"/>
                  </a:lnTo>
                  <a:lnTo>
                    <a:pt x="95997" y="141113"/>
                  </a:lnTo>
                  <a:lnTo>
                    <a:pt x="113635" y="140340"/>
                  </a:lnTo>
                  <a:lnTo>
                    <a:pt x="157497" y="149376"/>
                  </a:lnTo>
                  <a:lnTo>
                    <a:pt x="175673" y="161950"/>
                  </a:lnTo>
                  <a:lnTo>
                    <a:pt x="190381" y="180407"/>
                  </a:lnTo>
                  <a:lnTo>
                    <a:pt x="200817" y="204207"/>
                  </a:lnTo>
                  <a:lnTo>
                    <a:pt x="202091" y="249504"/>
                  </a:lnTo>
                  <a:lnTo>
                    <a:pt x="194713" y="273522"/>
                  </a:lnTo>
                  <a:lnTo>
                    <a:pt x="170912" y="308005"/>
                  </a:lnTo>
                  <a:lnTo>
                    <a:pt x="148101" y="316680"/>
                  </a:lnTo>
                  <a:lnTo>
                    <a:pt x="91385" y="322249"/>
                  </a:lnTo>
                  <a:lnTo>
                    <a:pt x="54763" y="317624"/>
                  </a:lnTo>
                  <a:lnTo>
                    <a:pt x="35647" y="308867"/>
                  </a:lnTo>
                  <a:lnTo>
                    <a:pt x="10528" y="292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69450" y="2062978"/>
              <a:ext cx="210572" cy="119533"/>
            </a:xfrm>
            <a:custGeom>
              <a:avLst/>
              <a:gdLst/>
              <a:ahLst/>
              <a:cxnLst/>
              <a:rect l="0" t="0" r="0" b="0"/>
              <a:pathLst>
                <a:path w="210572" h="119533">
                  <a:moveTo>
                    <a:pt x="0" y="105892"/>
                  </a:moveTo>
                  <a:lnTo>
                    <a:pt x="19128" y="43634"/>
                  </a:lnTo>
                  <a:lnTo>
                    <a:pt x="49804" y="4699"/>
                  </a:lnTo>
                  <a:lnTo>
                    <a:pt x="57769" y="995"/>
                  </a:lnTo>
                  <a:lnTo>
                    <a:pt x="75978" y="0"/>
                  </a:lnTo>
                  <a:lnTo>
                    <a:pt x="84578" y="3712"/>
                  </a:lnTo>
                  <a:lnTo>
                    <a:pt x="100371" y="17195"/>
                  </a:lnTo>
                  <a:lnTo>
                    <a:pt x="134702" y="74838"/>
                  </a:lnTo>
                  <a:lnTo>
                    <a:pt x="154816" y="100461"/>
                  </a:lnTo>
                  <a:lnTo>
                    <a:pt x="181182" y="117281"/>
                  </a:lnTo>
                  <a:lnTo>
                    <a:pt x="188639" y="119334"/>
                  </a:lnTo>
                  <a:lnTo>
                    <a:pt x="194780" y="119532"/>
                  </a:lnTo>
                  <a:lnTo>
                    <a:pt x="210571" y="116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53679" y="2032000"/>
              <a:ext cx="105285" cy="157928"/>
            </a:xfrm>
            <a:custGeom>
              <a:avLst/>
              <a:gdLst/>
              <a:ahLst/>
              <a:cxnLst/>
              <a:rect l="0" t="0" r="0" b="0"/>
              <a:pathLst>
                <a:path w="105285" h="157928">
                  <a:moveTo>
                    <a:pt x="105284" y="0"/>
                  </a:moveTo>
                  <a:lnTo>
                    <a:pt x="69368" y="63427"/>
                  </a:lnTo>
                  <a:lnTo>
                    <a:pt x="29173" y="119129"/>
                  </a:lnTo>
                  <a:lnTo>
                    <a:pt x="15403" y="14487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48477" y="2095171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67724" y="0"/>
                  </a:lnTo>
                  <a:lnTo>
                    <a:pt x="1215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06062" y="1974798"/>
              <a:ext cx="229608" cy="290267"/>
            </a:xfrm>
            <a:custGeom>
              <a:avLst/>
              <a:gdLst/>
              <a:ahLst/>
              <a:cxnLst/>
              <a:rect l="0" t="0" r="0" b="0"/>
              <a:pathLst>
                <a:path w="229608" h="290267">
                  <a:moveTo>
                    <a:pt x="163554" y="4559"/>
                  </a:moveTo>
                  <a:lnTo>
                    <a:pt x="120863" y="7679"/>
                  </a:lnTo>
                  <a:lnTo>
                    <a:pt x="98957" y="10625"/>
                  </a:lnTo>
                  <a:lnTo>
                    <a:pt x="38642" y="0"/>
                  </a:lnTo>
                  <a:lnTo>
                    <a:pt x="28807" y="350"/>
                  </a:lnTo>
                  <a:lnTo>
                    <a:pt x="11640" y="6978"/>
                  </a:lnTo>
                  <a:lnTo>
                    <a:pt x="6126" y="14360"/>
                  </a:lnTo>
                  <a:lnTo>
                    <a:pt x="0" y="35041"/>
                  </a:lnTo>
                  <a:lnTo>
                    <a:pt x="2140" y="67403"/>
                  </a:lnTo>
                  <a:lnTo>
                    <a:pt x="10183" y="99219"/>
                  </a:lnTo>
                  <a:lnTo>
                    <a:pt x="16853" y="106270"/>
                  </a:lnTo>
                  <a:lnTo>
                    <a:pt x="36742" y="114105"/>
                  </a:lnTo>
                  <a:lnTo>
                    <a:pt x="58060" y="114467"/>
                  </a:lnTo>
                  <a:lnTo>
                    <a:pt x="105931" y="110757"/>
                  </a:lnTo>
                  <a:lnTo>
                    <a:pt x="129755" y="116489"/>
                  </a:lnTo>
                  <a:lnTo>
                    <a:pt x="190386" y="145814"/>
                  </a:lnTo>
                  <a:lnTo>
                    <a:pt x="209014" y="159366"/>
                  </a:lnTo>
                  <a:lnTo>
                    <a:pt x="221973" y="176307"/>
                  </a:lnTo>
                  <a:lnTo>
                    <a:pt x="227067" y="185738"/>
                  </a:lnTo>
                  <a:lnTo>
                    <a:pt x="229607" y="208696"/>
                  </a:lnTo>
                  <a:lnTo>
                    <a:pt x="225666" y="232157"/>
                  </a:lnTo>
                  <a:lnTo>
                    <a:pt x="210294" y="258519"/>
                  </a:lnTo>
                  <a:lnTo>
                    <a:pt x="197585" y="273798"/>
                  </a:lnTo>
                  <a:lnTo>
                    <a:pt x="166099" y="289964"/>
                  </a:lnTo>
                  <a:lnTo>
                    <a:pt x="107472" y="290266"/>
                  </a:lnTo>
                  <a:lnTo>
                    <a:pt x="58269" y="288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064000" y="2547896"/>
            <a:ext cx="2201180" cy="1684560"/>
            <a:chOff x="4064000" y="2547896"/>
            <a:chExt cx="2201180" cy="1684560"/>
          </a:xfrm>
        </p:grpSpPr>
        <p:sp>
          <p:nvSpPr>
            <p:cNvPr id="91" name="Freeform 90"/>
            <p:cNvSpPr/>
            <p:nvPr/>
          </p:nvSpPr>
          <p:spPr>
            <a:xfrm>
              <a:off x="4085057" y="2674238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14572" y="42692"/>
                  </a:lnTo>
                  <a:lnTo>
                    <a:pt x="52997" y="102216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64000" y="2674238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189513" y="0"/>
                  </a:moveTo>
                  <a:lnTo>
                    <a:pt x="153596" y="61110"/>
                  </a:lnTo>
                  <a:lnTo>
                    <a:pt x="112231" y="120095"/>
                  </a:lnTo>
                  <a:lnTo>
                    <a:pt x="82789" y="177931"/>
                  </a:lnTo>
                  <a:lnTo>
                    <a:pt x="51991" y="239821"/>
                  </a:lnTo>
                  <a:lnTo>
                    <a:pt x="13591" y="29366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53554" y="272688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736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64082" y="2800580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27295" y="2608455"/>
              <a:ext cx="224959" cy="315467"/>
            </a:xfrm>
            <a:custGeom>
              <a:avLst/>
              <a:gdLst/>
              <a:ahLst/>
              <a:cxnLst/>
              <a:rect l="0" t="0" r="0" b="0"/>
              <a:pathLst>
                <a:path w="224959" h="315467">
                  <a:moveTo>
                    <a:pt x="21057" y="44726"/>
                  </a:moveTo>
                  <a:lnTo>
                    <a:pt x="26646" y="22369"/>
                  </a:lnTo>
                  <a:lnTo>
                    <a:pt x="32972" y="14613"/>
                  </a:lnTo>
                  <a:lnTo>
                    <a:pt x="52479" y="2877"/>
                  </a:lnTo>
                  <a:lnTo>
                    <a:pt x="76746" y="0"/>
                  </a:lnTo>
                  <a:lnTo>
                    <a:pt x="124864" y="7685"/>
                  </a:lnTo>
                  <a:lnTo>
                    <a:pt x="133545" y="13013"/>
                  </a:lnTo>
                  <a:lnTo>
                    <a:pt x="146311" y="28292"/>
                  </a:lnTo>
                  <a:lnTo>
                    <a:pt x="149013" y="37279"/>
                  </a:lnTo>
                  <a:lnTo>
                    <a:pt x="148896" y="56624"/>
                  </a:lnTo>
                  <a:lnTo>
                    <a:pt x="136664" y="87246"/>
                  </a:lnTo>
                  <a:lnTo>
                    <a:pt x="112633" y="112956"/>
                  </a:lnTo>
                  <a:lnTo>
                    <a:pt x="62752" y="138300"/>
                  </a:lnTo>
                  <a:lnTo>
                    <a:pt x="48947" y="143636"/>
                  </a:lnTo>
                  <a:lnTo>
                    <a:pt x="82961" y="140260"/>
                  </a:lnTo>
                  <a:lnTo>
                    <a:pt x="134497" y="148042"/>
                  </a:lnTo>
                  <a:lnTo>
                    <a:pt x="173472" y="158656"/>
                  </a:lnTo>
                  <a:lnTo>
                    <a:pt x="192522" y="169841"/>
                  </a:lnTo>
                  <a:lnTo>
                    <a:pt x="205669" y="185730"/>
                  </a:lnTo>
                  <a:lnTo>
                    <a:pt x="223640" y="224527"/>
                  </a:lnTo>
                  <a:lnTo>
                    <a:pt x="224958" y="248250"/>
                  </a:lnTo>
                  <a:lnTo>
                    <a:pt x="223671" y="261127"/>
                  </a:lnTo>
                  <a:lnTo>
                    <a:pt x="218134" y="272051"/>
                  </a:lnTo>
                  <a:lnTo>
                    <a:pt x="199504" y="290429"/>
                  </a:lnTo>
                  <a:lnTo>
                    <a:pt x="168297" y="308340"/>
                  </a:lnTo>
                  <a:lnTo>
                    <a:pt x="131234" y="315466"/>
                  </a:lnTo>
                  <a:lnTo>
                    <a:pt x="77959" y="309469"/>
                  </a:lnTo>
                  <a:lnTo>
                    <a:pt x="21618" y="293640"/>
                  </a:lnTo>
                  <a:lnTo>
                    <a:pt x="9608" y="286765"/>
                  </a:lnTo>
                  <a:lnTo>
                    <a:pt x="0" y="276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45634" y="2547896"/>
              <a:ext cx="144916" cy="421141"/>
            </a:xfrm>
            <a:custGeom>
              <a:avLst/>
              <a:gdLst/>
              <a:ahLst/>
              <a:cxnLst/>
              <a:rect l="0" t="0" r="0" b="0"/>
              <a:pathLst>
                <a:path w="144916" h="421141">
                  <a:moveTo>
                    <a:pt x="144915" y="0"/>
                  </a:moveTo>
                  <a:lnTo>
                    <a:pt x="120868" y="17981"/>
                  </a:lnTo>
                  <a:lnTo>
                    <a:pt x="78280" y="74354"/>
                  </a:lnTo>
                  <a:lnTo>
                    <a:pt x="37294" y="136928"/>
                  </a:lnTo>
                  <a:lnTo>
                    <a:pt x="10091" y="195110"/>
                  </a:lnTo>
                  <a:lnTo>
                    <a:pt x="0" y="249587"/>
                  </a:lnTo>
                  <a:lnTo>
                    <a:pt x="1126" y="305408"/>
                  </a:lnTo>
                  <a:lnTo>
                    <a:pt x="12234" y="344345"/>
                  </a:lnTo>
                  <a:lnTo>
                    <a:pt x="25114" y="365952"/>
                  </a:lnTo>
                  <a:lnTo>
                    <a:pt x="52097" y="390100"/>
                  </a:lnTo>
                  <a:lnTo>
                    <a:pt x="10280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37906" y="280058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9005" y="2716352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21331" y="177449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01119" y="2653181"/>
              <a:ext cx="162273" cy="389555"/>
            </a:xfrm>
            <a:custGeom>
              <a:avLst/>
              <a:gdLst/>
              <a:ahLst/>
              <a:cxnLst/>
              <a:rect l="0" t="0" r="0" b="0"/>
              <a:pathLst>
                <a:path w="162273" h="389555">
                  <a:moveTo>
                    <a:pt x="0" y="0"/>
                  </a:moveTo>
                  <a:lnTo>
                    <a:pt x="43962" y="20243"/>
                  </a:lnTo>
                  <a:lnTo>
                    <a:pt x="99858" y="59898"/>
                  </a:lnTo>
                  <a:lnTo>
                    <a:pt x="134656" y="122040"/>
                  </a:lnTo>
                  <a:lnTo>
                    <a:pt x="157173" y="181538"/>
                  </a:lnTo>
                  <a:lnTo>
                    <a:pt x="162272" y="208195"/>
                  </a:lnTo>
                  <a:lnTo>
                    <a:pt x="156013" y="260317"/>
                  </a:lnTo>
                  <a:lnTo>
                    <a:pt x="143712" y="293940"/>
                  </a:lnTo>
                  <a:lnTo>
                    <a:pt x="110648" y="346158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790673" y="2811108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66892" y="2659584"/>
              <a:ext cx="198288" cy="287821"/>
            </a:xfrm>
            <a:custGeom>
              <a:avLst/>
              <a:gdLst/>
              <a:ahLst/>
              <a:cxnLst/>
              <a:rect l="0" t="0" r="0" b="0"/>
              <a:pathLst>
                <a:path w="198288" h="287821">
                  <a:moveTo>
                    <a:pt x="134393" y="14654"/>
                  </a:moveTo>
                  <a:lnTo>
                    <a:pt x="90430" y="0"/>
                  </a:lnTo>
                  <a:lnTo>
                    <a:pt x="54556" y="1083"/>
                  </a:lnTo>
                  <a:lnTo>
                    <a:pt x="31059" y="12132"/>
                  </a:lnTo>
                  <a:lnTo>
                    <a:pt x="19881" y="19992"/>
                  </a:lnTo>
                  <a:lnTo>
                    <a:pt x="12428" y="29911"/>
                  </a:lnTo>
                  <a:lnTo>
                    <a:pt x="4147" y="53410"/>
                  </a:lnTo>
                  <a:lnTo>
                    <a:pt x="0" y="105454"/>
                  </a:lnTo>
                  <a:lnTo>
                    <a:pt x="3692" y="128709"/>
                  </a:lnTo>
                  <a:lnTo>
                    <a:pt x="8655" y="135144"/>
                  </a:lnTo>
                  <a:lnTo>
                    <a:pt x="15473" y="138265"/>
                  </a:lnTo>
                  <a:lnTo>
                    <a:pt x="33576" y="138612"/>
                  </a:lnTo>
                  <a:lnTo>
                    <a:pt x="80207" y="135543"/>
                  </a:lnTo>
                  <a:lnTo>
                    <a:pt x="123559" y="145508"/>
                  </a:lnTo>
                  <a:lnTo>
                    <a:pt x="149770" y="160920"/>
                  </a:lnTo>
                  <a:lnTo>
                    <a:pt x="193864" y="200866"/>
                  </a:lnTo>
                  <a:lnTo>
                    <a:pt x="197437" y="210155"/>
                  </a:lnTo>
                  <a:lnTo>
                    <a:pt x="198287" y="232955"/>
                  </a:lnTo>
                  <a:lnTo>
                    <a:pt x="191646" y="252446"/>
                  </a:lnTo>
                  <a:lnTo>
                    <a:pt x="168318" y="284024"/>
                  </a:lnTo>
                  <a:lnTo>
                    <a:pt x="158180" y="287820"/>
                  </a:lnTo>
                  <a:lnTo>
                    <a:pt x="115964" y="287575"/>
                  </a:lnTo>
                  <a:lnTo>
                    <a:pt x="55536" y="277011"/>
                  </a:lnTo>
                  <a:lnTo>
                    <a:pt x="18579" y="267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11399" y="3274362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20243" y="43963"/>
                  </a:lnTo>
                  <a:lnTo>
                    <a:pt x="59898" y="99858"/>
                  </a:lnTo>
                  <a:lnTo>
                    <a:pt x="109583" y="161492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00870" y="3284891"/>
              <a:ext cx="242157" cy="336913"/>
            </a:xfrm>
            <a:custGeom>
              <a:avLst/>
              <a:gdLst/>
              <a:ahLst/>
              <a:cxnLst/>
              <a:rect l="0" t="0" r="0" b="0"/>
              <a:pathLst>
                <a:path w="242157" h="336913">
                  <a:moveTo>
                    <a:pt x="242156" y="0"/>
                  </a:moveTo>
                  <a:lnTo>
                    <a:pt x="218109" y="17981"/>
                  </a:lnTo>
                  <a:lnTo>
                    <a:pt x="176974" y="69741"/>
                  </a:lnTo>
                  <a:lnTo>
                    <a:pt x="137643" y="123437"/>
                  </a:lnTo>
                  <a:lnTo>
                    <a:pt x="106131" y="175984"/>
                  </a:lnTo>
                  <a:lnTo>
                    <a:pt x="70301" y="237298"/>
                  </a:lnTo>
                  <a:lnTo>
                    <a:pt x="28086" y="294280"/>
                  </a:lnTo>
                  <a:lnTo>
                    <a:pt x="6242" y="3224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53596" y="3274362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46668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74653" y="335859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061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48394" y="330594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1857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16850" y="3218457"/>
              <a:ext cx="229047" cy="291415"/>
            </a:xfrm>
            <a:custGeom>
              <a:avLst/>
              <a:gdLst/>
              <a:ahLst/>
              <a:cxnLst/>
              <a:rect l="0" t="0" r="0" b="0"/>
              <a:pathLst>
                <a:path w="229047" h="291415">
                  <a:moveTo>
                    <a:pt x="0" y="34848"/>
                  </a:moveTo>
                  <a:lnTo>
                    <a:pt x="11178" y="18081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7234" y="0"/>
                  </a:lnTo>
                  <a:lnTo>
                    <a:pt x="81589" y="4153"/>
                  </a:lnTo>
                  <a:lnTo>
                    <a:pt x="113861" y="19644"/>
                  </a:lnTo>
                  <a:lnTo>
                    <a:pt x="130933" y="32381"/>
                  </a:lnTo>
                  <a:lnTo>
                    <a:pt x="140081" y="52079"/>
                  </a:lnTo>
                  <a:lnTo>
                    <a:pt x="142520" y="63883"/>
                  </a:lnTo>
                  <a:lnTo>
                    <a:pt x="140637" y="74092"/>
                  </a:lnTo>
                  <a:lnTo>
                    <a:pt x="129185" y="91675"/>
                  </a:lnTo>
                  <a:lnTo>
                    <a:pt x="103008" y="114727"/>
                  </a:lnTo>
                  <a:lnTo>
                    <a:pt x="73025" y="130786"/>
                  </a:lnTo>
                  <a:lnTo>
                    <a:pt x="68570" y="131562"/>
                  </a:lnTo>
                  <a:lnTo>
                    <a:pt x="67940" y="129740"/>
                  </a:lnTo>
                  <a:lnTo>
                    <a:pt x="69860" y="126185"/>
                  </a:lnTo>
                  <a:lnTo>
                    <a:pt x="87590" y="125355"/>
                  </a:lnTo>
                  <a:lnTo>
                    <a:pt x="146455" y="137450"/>
                  </a:lnTo>
                  <a:lnTo>
                    <a:pt x="178704" y="149737"/>
                  </a:lnTo>
                  <a:lnTo>
                    <a:pt x="209317" y="174564"/>
                  </a:lnTo>
                  <a:lnTo>
                    <a:pt x="226000" y="194040"/>
                  </a:lnTo>
                  <a:lnTo>
                    <a:pt x="229046" y="205317"/>
                  </a:lnTo>
                  <a:lnTo>
                    <a:pt x="226190" y="230325"/>
                  </a:lnTo>
                  <a:lnTo>
                    <a:pt x="214002" y="250799"/>
                  </a:lnTo>
                  <a:lnTo>
                    <a:pt x="196887" y="266527"/>
                  </a:lnTo>
                  <a:lnTo>
                    <a:pt x="146983" y="290124"/>
                  </a:lnTo>
                  <a:lnTo>
                    <a:pt x="126157" y="291414"/>
                  </a:lnTo>
                  <a:lnTo>
                    <a:pt x="66439" y="279638"/>
                  </a:lnTo>
                  <a:lnTo>
                    <a:pt x="21056" y="266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464290" y="3328468"/>
              <a:ext cx="105286" cy="9066"/>
            </a:xfrm>
            <a:custGeom>
              <a:avLst/>
              <a:gdLst/>
              <a:ahLst/>
              <a:cxnLst/>
              <a:rect l="0" t="0" r="0" b="0"/>
              <a:pathLst>
                <a:path w="105286" h="9066">
                  <a:moveTo>
                    <a:pt x="105285" y="9065"/>
                  </a:moveTo>
                  <a:lnTo>
                    <a:pt x="466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39904" y="3242777"/>
              <a:ext cx="241215" cy="356026"/>
            </a:xfrm>
            <a:custGeom>
              <a:avLst/>
              <a:gdLst/>
              <a:ahLst/>
              <a:cxnLst/>
              <a:rect l="0" t="0" r="0" b="0"/>
              <a:pathLst>
                <a:path w="241215" h="356026">
                  <a:moveTo>
                    <a:pt x="134997" y="0"/>
                  </a:moveTo>
                  <a:lnTo>
                    <a:pt x="86067" y="0"/>
                  </a:lnTo>
                  <a:lnTo>
                    <a:pt x="57099" y="2340"/>
                  </a:lnTo>
                  <a:lnTo>
                    <a:pt x="32525" y="11179"/>
                  </a:lnTo>
                  <a:lnTo>
                    <a:pt x="16145" y="26025"/>
                  </a:lnTo>
                  <a:lnTo>
                    <a:pt x="10139" y="34898"/>
                  </a:lnTo>
                  <a:lnTo>
                    <a:pt x="1686" y="69741"/>
                  </a:lnTo>
                  <a:lnTo>
                    <a:pt x="0" y="129503"/>
                  </a:lnTo>
                  <a:lnTo>
                    <a:pt x="4029" y="154653"/>
                  </a:lnTo>
                  <a:lnTo>
                    <a:pt x="9080" y="161594"/>
                  </a:lnTo>
                  <a:lnTo>
                    <a:pt x="15958" y="165051"/>
                  </a:lnTo>
                  <a:lnTo>
                    <a:pt x="32958" y="165773"/>
                  </a:lnTo>
                  <a:lnTo>
                    <a:pt x="88372" y="153602"/>
                  </a:lnTo>
                  <a:lnTo>
                    <a:pt x="128721" y="149237"/>
                  </a:lnTo>
                  <a:lnTo>
                    <a:pt x="150146" y="154455"/>
                  </a:lnTo>
                  <a:lnTo>
                    <a:pt x="188552" y="176868"/>
                  </a:lnTo>
                  <a:lnTo>
                    <a:pt x="221528" y="212231"/>
                  </a:lnTo>
                  <a:lnTo>
                    <a:pt x="236237" y="232365"/>
                  </a:lnTo>
                  <a:lnTo>
                    <a:pt x="241214" y="256132"/>
                  </a:lnTo>
                  <a:lnTo>
                    <a:pt x="234877" y="303928"/>
                  </a:lnTo>
                  <a:lnTo>
                    <a:pt x="222672" y="322642"/>
                  </a:lnTo>
                  <a:lnTo>
                    <a:pt x="205549" y="337589"/>
                  </a:lnTo>
                  <a:lnTo>
                    <a:pt x="186241" y="348131"/>
                  </a:lnTo>
                  <a:lnTo>
                    <a:pt x="129609" y="356025"/>
                  </a:lnTo>
                  <a:lnTo>
                    <a:pt x="78387" y="354465"/>
                  </a:lnTo>
                  <a:lnTo>
                    <a:pt x="50769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11482" y="3821844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7086" y="62280"/>
                  </a:lnTo>
                  <a:lnTo>
                    <a:pt x="79363" y="124607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22010" y="3906072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168456" y="0"/>
                  </a:moveTo>
                  <a:lnTo>
                    <a:pt x="143262" y="53875"/>
                  </a:lnTo>
                  <a:lnTo>
                    <a:pt x="112034" y="111037"/>
                  </a:lnTo>
                  <a:lnTo>
                    <a:pt x="79340" y="174066"/>
                  </a:lnTo>
                  <a:lnTo>
                    <a:pt x="52327" y="228576"/>
                  </a:lnTo>
                  <a:lnTo>
                    <a:pt x="27320" y="28037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01036" y="3863958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01036" y="394818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37948" y="387448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37259" y="3692387"/>
              <a:ext cx="197880" cy="408300"/>
            </a:xfrm>
            <a:custGeom>
              <a:avLst/>
              <a:gdLst/>
              <a:ahLst/>
              <a:cxnLst/>
              <a:rect l="0" t="0" r="0" b="0"/>
              <a:pathLst>
                <a:path w="197880" h="408300">
                  <a:moveTo>
                    <a:pt x="169186" y="118929"/>
                  </a:moveTo>
                  <a:lnTo>
                    <a:pt x="145140" y="136909"/>
                  </a:lnTo>
                  <a:lnTo>
                    <a:pt x="124887" y="164420"/>
                  </a:lnTo>
                  <a:lnTo>
                    <a:pt x="103850" y="215046"/>
                  </a:lnTo>
                  <a:lnTo>
                    <a:pt x="83101" y="275695"/>
                  </a:lnTo>
                  <a:lnTo>
                    <a:pt x="70077" y="335595"/>
                  </a:lnTo>
                  <a:lnTo>
                    <a:pt x="71715" y="364184"/>
                  </a:lnTo>
                  <a:lnTo>
                    <a:pt x="79463" y="386248"/>
                  </a:lnTo>
                  <a:lnTo>
                    <a:pt x="84804" y="395408"/>
                  </a:lnTo>
                  <a:lnTo>
                    <a:pt x="93045" y="401514"/>
                  </a:lnTo>
                  <a:lnTo>
                    <a:pt x="114678" y="408299"/>
                  </a:lnTo>
                  <a:lnTo>
                    <a:pt x="136772" y="405075"/>
                  </a:lnTo>
                  <a:lnTo>
                    <a:pt x="147576" y="400940"/>
                  </a:lnTo>
                  <a:lnTo>
                    <a:pt x="165821" y="383867"/>
                  </a:lnTo>
                  <a:lnTo>
                    <a:pt x="191008" y="340368"/>
                  </a:lnTo>
                  <a:lnTo>
                    <a:pt x="197879" y="302954"/>
                  </a:lnTo>
                  <a:lnTo>
                    <a:pt x="193247" y="279096"/>
                  </a:lnTo>
                  <a:lnTo>
                    <a:pt x="164686" y="225678"/>
                  </a:lnTo>
                  <a:lnTo>
                    <a:pt x="122306" y="179027"/>
                  </a:lnTo>
                  <a:lnTo>
                    <a:pt x="64653" y="136514"/>
                  </a:lnTo>
                  <a:lnTo>
                    <a:pt x="11508" y="84226"/>
                  </a:lnTo>
                  <a:lnTo>
                    <a:pt x="4406" y="74737"/>
                  </a:lnTo>
                  <a:lnTo>
                    <a:pt x="841" y="64901"/>
                  </a:lnTo>
                  <a:lnTo>
                    <a:pt x="0" y="44613"/>
                  </a:lnTo>
                  <a:lnTo>
                    <a:pt x="6645" y="27018"/>
                  </a:lnTo>
                  <a:lnTo>
                    <a:pt x="11692" y="19051"/>
                  </a:lnTo>
                  <a:lnTo>
                    <a:pt x="26659" y="7078"/>
                  </a:lnTo>
                  <a:lnTo>
                    <a:pt x="35564" y="2247"/>
                  </a:lnTo>
                  <a:lnTo>
                    <a:pt x="54816" y="0"/>
                  </a:lnTo>
                  <a:lnTo>
                    <a:pt x="95772" y="8089"/>
                  </a:lnTo>
                  <a:lnTo>
                    <a:pt x="121568" y="23176"/>
                  </a:lnTo>
                  <a:lnTo>
                    <a:pt x="165502" y="62998"/>
                  </a:lnTo>
                  <a:lnTo>
                    <a:pt x="181093" y="89488"/>
                  </a:lnTo>
                  <a:lnTo>
                    <a:pt x="189038" y="150696"/>
                  </a:lnTo>
                  <a:lnTo>
                    <a:pt x="190243" y="171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168870" y="1646786"/>
            <a:ext cx="488194" cy="406895"/>
            <a:chOff x="2168870" y="1646786"/>
            <a:chExt cx="488194" cy="406895"/>
          </a:xfrm>
        </p:grpSpPr>
        <p:sp>
          <p:nvSpPr>
            <p:cNvPr id="117" name="Freeform 116"/>
            <p:cNvSpPr/>
            <p:nvPr/>
          </p:nvSpPr>
          <p:spPr>
            <a:xfrm>
              <a:off x="2168870" y="185301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3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02473" y="1646786"/>
              <a:ext cx="154591" cy="406895"/>
            </a:xfrm>
            <a:custGeom>
              <a:avLst/>
              <a:gdLst/>
              <a:ahLst/>
              <a:cxnLst/>
              <a:rect l="0" t="0" r="0" b="0"/>
              <a:pathLst>
                <a:path w="154591" h="406895">
                  <a:moveTo>
                    <a:pt x="129651" y="100944"/>
                  </a:moveTo>
                  <a:lnTo>
                    <a:pt x="86989" y="155059"/>
                  </a:lnTo>
                  <a:lnTo>
                    <a:pt x="52370" y="213659"/>
                  </a:lnTo>
                  <a:lnTo>
                    <a:pt x="22927" y="274581"/>
                  </a:lnTo>
                  <a:lnTo>
                    <a:pt x="9567" y="328222"/>
                  </a:lnTo>
                  <a:lnTo>
                    <a:pt x="15767" y="373826"/>
                  </a:lnTo>
                  <a:lnTo>
                    <a:pt x="18633" y="384641"/>
                  </a:lnTo>
                  <a:lnTo>
                    <a:pt x="24054" y="393021"/>
                  </a:lnTo>
                  <a:lnTo>
                    <a:pt x="39435" y="405451"/>
                  </a:lnTo>
                  <a:lnTo>
                    <a:pt x="48450" y="406894"/>
                  </a:lnTo>
                  <a:lnTo>
                    <a:pt x="67825" y="402258"/>
                  </a:lnTo>
                  <a:lnTo>
                    <a:pt x="107690" y="380218"/>
                  </a:lnTo>
                  <a:lnTo>
                    <a:pt x="124180" y="367006"/>
                  </a:lnTo>
                  <a:lnTo>
                    <a:pt x="141028" y="340824"/>
                  </a:lnTo>
                  <a:lnTo>
                    <a:pt x="143286" y="321031"/>
                  </a:lnTo>
                  <a:lnTo>
                    <a:pt x="139220" y="299366"/>
                  </a:lnTo>
                  <a:lnTo>
                    <a:pt x="123778" y="263201"/>
                  </a:lnTo>
                  <a:lnTo>
                    <a:pt x="90735" y="221299"/>
                  </a:lnTo>
                  <a:lnTo>
                    <a:pt x="32343" y="170025"/>
                  </a:lnTo>
                  <a:lnTo>
                    <a:pt x="6618" y="131617"/>
                  </a:lnTo>
                  <a:lnTo>
                    <a:pt x="2005" y="121393"/>
                  </a:lnTo>
                  <a:lnTo>
                    <a:pt x="0" y="100674"/>
                  </a:lnTo>
                  <a:lnTo>
                    <a:pt x="8245" y="58777"/>
                  </a:lnTo>
                  <a:lnTo>
                    <a:pt x="20710" y="40869"/>
                  </a:lnTo>
                  <a:lnTo>
                    <a:pt x="57309" y="10309"/>
                  </a:lnTo>
                  <a:lnTo>
                    <a:pt x="80731" y="2170"/>
                  </a:lnTo>
                  <a:lnTo>
                    <a:pt x="93529" y="0"/>
                  </a:lnTo>
                  <a:lnTo>
                    <a:pt x="113986" y="3827"/>
                  </a:lnTo>
                  <a:lnTo>
                    <a:pt x="122717" y="8124"/>
                  </a:lnTo>
                  <a:lnTo>
                    <a:pt x="135538" y="22256"/>
                  </a:lnTo>
                  <a:lnTo>
                    <a:pt x="153301" y="59924"/>
                  </a:lnTo>
                  <a:lnTo>
                    <a:pt x="154590" y="77254"/>
                  </a:lnTo>
                  <a:lnTo>
                    <a:pt x="150708" y="100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2253098" y="2421554"/>
            <a:ext cx="511542" cy="351955"/>
            <a:chOff x="2253098" y="2421554"/>
            <a:chExt cx="511542" cy="351955"/>
          </a:xfrm>
        </p:grpSpPr>
        <p:sp>
          <p:nvSpPr>
            <p:cNvPr id="120" name="Freeform 119"/>
            <p:cNvSpPr/>
            <p:nvPr/>
          </p:nvSpPr>
          <p:spPr>
            <a:xfrm>
              <a:off x="2253098" y="254789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6883" y="0"/>
                  </a:lnTo>
                  <a:lnTo>
                    <a:pt x="28396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70655" y="2421554"/>
              <a:ext cx="293985" cy="351955"/>
            </a:xfrm>
            <a:custGeom>
              <a:avLst/>
              <a:gdLst/>
              <a:ahLst/>
              <a:cxnLst/>
              <a:rect l="0" t="0" r="0" b="0"/>
              <a:pathLst>
                <a:path w="293985" h="351955">
                  <a:moveTo>
                    <a:pt x="182526" y="0"/>
                  </a:moveTo>
                  <a:lnTo>
                    <a:pt x="128381" y="0"/>
                  </a:lnTo>
                  <a:lnTo>
                    <a:pt x="67846" y="0"/>
                  </a:lnTo>
                  <a:lnTo>
                    <a:pt x="22465" y="0"/>
                  </a:lnTo>
                  <a:lnTo>
                    <a:pt x="12647" y="5849"/>
                  </a:lnTo>
                  <a:lnTo>
                    <a:pt x="6103" y="15598"/>
                  </a:lnTo>
                  <a:lnTo>
                    <a:pt x="0" y="42027"/>
                  </a:lnTo>
                  <a:lnTo>
                    <a:pt x="5615" y="103535"/>
                  </a:lnTo>
                  <a:lnTo>
                    <a:pt x="17989" y="161091"/>
                  </a:lnTo>
                  <a:lnTo>
                    <a:pt x="28229" y="197859"/>
                  </a:lnTo>
                  <a:lnTo>
                    <a:pt x="32868" y="202096"/>
                  </a:lnTo>
                  <a:lnTo>
                    <a:pt x="38300" y="201411"/>
                  </a:lnTo>
                  <a:lnTo>
                    <a:pt x="100978" y="156400"/>
                  </a:lnTo>
                  <a:lnTo>
                    <a:pt x="125615" y="151399"/>
                  </a:lnTo>
                  <a:lnTo>
                    <a:pt x="160204" y="154173"/>
                  </a:lnTo>
                  <a:lnTo>
                    <a:pt x="203333" y="166761"/>
                  </a:lnTo>
                  <a:lnTo>
                    <a:pt x="256192" y="197233"/>
                  </a:lnTo>
                  <a:lnTo>
                    <a:pt x="282212" y="223386"/>
                  </a:lnTo>
                  <a:lnTo>
                    <a:pt x="291172" y="246292"/>
                  </a:lnTo>
                  <a:lnTo>
                    <a:pt x="293984" y="272070"/>
                  </a:lnTo>
                  <a:lnTo>
                    <a:pt x="291334" y="299124"/>
                  </a:lnTo>
                  <a:lnTo>
                    <a:pt x="283138" y="320507"/>
                  </a:lnTo>
                  <a:lnTo>
                    <a:pt x="277677" y="329485"/>
                  </a:lnTo>
                  <a:lnTo>
                    <a:pt x="269357" y="335470"/>
                  </a:lnTo>
                  <a:lnTo>
                    <a:pt x="214685" y="351453"/>
                  </a:lnTo>
                  <a:lnTo>
                    <a:pt x="193310" y="351954"/>
                  </a:lnTo>
                  <a:lnTo>
                    <a:pt x="134380" y="340799"/>
                  </a:lnTo>
                  <a:lnTo>
                    <a:pt x="9829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2221513" y="3162591"/>
            <a:ext cx="589596" cy="339419"/>
            <a:chOff x="2221513" y="3162591"/>
            <a:chExt cx="589596" cy="339419"/>
          </a:xfrm>
        </p:grpSpPr>
        <p:sp>
          <p:nvSpPr>
            <p:cNvPr id="123" name="Freeform 122"/>
            <p:cNvSpPr/>
            <p:nvPr/>
          </p:nvSpPr>
          <p:spPr>
            <a:xfrm>
              <a:off x="2221513" y="3274362"/>
              <a:ext cx="157928" cy="27124"/>
            </a:xfrm>
            <a:custGeom>
              <a:avLst/>
              <a:gdLst/>
              <a:ahLst/>
              <a:cxnLst/>
              <a:rect l="0" t="0" r="0" b="0"/>
              <a:pathLst>
                <a:path w="157928" h="27124">
                  <a:moveTo>
                    <a:pt x="157927" y="21057"/>
                  </a:moveTo>
                  <a:lnTo>
                    <a:pt x="125475" y="27123"/>
                  </a:lnTo>
                  <a:lnTo>
                    <a:pt x="62407" y="164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477620" y="3162591"/>
              <a:ext cx="333489" cy="339419"/>
            </a:xfrm>
            <a:custGeom>
              <a:avLst/>
              <a:gdLst/>
              <a:ahLst/>
              <a:cxnLst/>
              <a:rect l="0" t="0" r="0" b="0"/>
              <a:pathLst>
                <a:path w="333489" h="339419">
                  <a:moveTo>
                    <a:pt x="7105" y="80186"/>
                  </a:moveTo>
                  <a:lnTo>
                    <a:pt x="7105" y="57829"/>
                  </a:lnTo>
                  <a:lnTo>
                    <a:pt x="13344" y="40614"/>
                  </a:lnTo>
                  <a:lnTo>
                    <a:pt x="25086" y="25164"/>
                  </a:lnTo>
                  <a:lnTo>
                    <a:pt x="42003" y="10498"/>
                  </a:lnTo>
                  <a:lnTo>
                    <a:pt x="64339" y="2420"/>
                  </a:lnTo>
                  <a:lnTo>
                    <a:pt x="89864" y="0"/>
                  </a:lnTo>
                  <a:lnTo>
                    <a:pt x="116806" y="2824"/>
                  </a:lnTo>
                  <a:lnTo>
                    <a:pt x="138140" y="11098"/>
                  </a:lnTo>
                  <a:lnTo>
                    <a:pt x="155420" y="23744"/>
                  </a:lnTo>
                  <a:lnTo>
                    <a:pt x="177132" y="50594"/>
                  </a:lnTo>
                  <a:lnTo>
                    <a:pt x="187178" y="70543"/>
                  </a:lnTo>
                  <a:lnTo>
                    <a:pt x="194753" y="127587"/>
                  </a:lnTo>
                  <a:lnTo>
                    <a:pt x="193130" y="182009"/>
                  </a:lnTo>
                  <a:lnTo>
                    <a:pt x="181936" y="216031"/>
                  </a:lnTo>
                  <a:lnTo>
                    <a:pt x="151944" y="277018"/>
                  </a:lnTo>
                  <a:lnTo>
                    <a:pt x="117902" y="314899"/>
                  </a:lnTo>
                  <a:lnTo>
                    <a:pt x="99632" y="329172"/>
                  </a:lnTo>
                  <a:lnTo>
                    <a:pt x="76694" y="337076"/>
                  </a:lnTo>
                  <a:lnTo>
                    <a:pt x="52071" y="339418"/>
                  </a:lnTo>
                  <a:lnTo>
                    <a:pt x="29430" y="336560"/>
                  </a:lnTo>
                  <a:lnTo>
                    <a:pt x="20818" y="331821"/>
                  </a:lnTo>
                  <a:lnTo>
                    <a:pt x="8130" y="317196"/>
                  </a:lnTo>
                  <a:lnTo>
                    <a:pt x="1711" y="295878"/>
                  </a:lnTo>
                  <a:lnTo>
                    <a:pt x="0" y="283642"/>
                  </a:lnTo>
                  <a:lnTo>
                    <a:pt x="4337" y="263807"/>
                  </a:lnTo>
                  <a:lnTo>
                    <a:pt x="8769" y="255243"/>
                  </a:lnTo>
                  <a:lnTo>
                    <a:pt x="16403" y="249533"/>
                  </a:lnTo>
                  <a:lnTo>
                    <a:pt x="37364" y="243189"/>
                  </a:lnTo>
                  <a:lnTo>
                    <a:pt x="75472" y="245206"/>
                  </a:lnTo>
                  <a:lnTo>
                    <a:pt x="129101" y="264774"/>
                  </a:lnTo>
                  <a:lnTo>
                    <a:pt x="191106" y="292461"/>
                  </a:lnTo>
                  <a:lnTo>
                    <a:pt x="246049" y="299541"/>
                  </a:lnTo>
                  <a:lnTo>
                    <a:pt x="298842" y="300940"/>
                  </a:lnTo>
                  <a:lnTo>
                    <a:pt x="333488" y="301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2432082" y="3821844"/>
            <a:ext cx="42116" cy="368499"/>
          </a:xfrm>
          <a:custGeom>
            <a:avLst/>
            <a:gdLst/>
            <a:ahLst/>
            <a:cxnLst/>
            <a:rect l="0" t="0" r="0" b="0"/>
            <a:pathLst>
              <a:path w="42116" h="368499">
                <a:moveTo>
                  <a:pt x="0" y="0"/>
                </a:moveTo>
                <a:lnTo>
                  <a:pt x="19786" y="57264"/>
                </a:lnTo>
                <a:lnTo>
                  <a:pt x="28090" y="109774"/>
                </a:lnTo>
                <a:lnTo>
                  <a:pt x="33670" y="163547"/>
                </a:lnTo>
                <a:lnTo>
                  <a:pt x="39612" y="218474"/>
                </a:lnTo>
                <a:lnTo>
                  <a:pt x="41373" y="277253"/>
                </a:lnTo>
                <a:lnTo>
                  <a:pt x="41968" y="339036"/>
                </a:lnTo>
                <a:lnTo>
                  <a:pt x="42115" y="3684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383416" y="263212"/>
            <a:ext cx="9081704" cy="596312"/>
            <a:chOff x="383416" y="263212"/>
            <a:chExt cx="9081704" cy="596312"/>
          </a:xfrm>
        </p:grpSpPr>
        <p:sp>
          <p:nvSpPr>
            <p:cNvPr id="2" name="Freeform 1"/>
            <p:cNvSpPr/>
            <p:nvPr/>
          </p:nvSpPr>
          <p:spPr>
            <a:xfrm>
              <a:off x="383416" y="263212"/>
              <a:ext cx="510015" cy="373421"/>
            </a:xfrm>
            <a:custGeom>
              <a:avLst/>
              <a:gdLst/>
              <a:ahLst/>
              <a:cxnLst/>
              <a:rect l="0" t="0" r="0" b="0"/>
              <a:pathLst>
                <a:path w="510015" h="373421">
                  <a:moveTo>
                    <a:pt x="27195" y="0"/>
                  </a:moveTo>
                  <a:lnTo>
                    <a:pt x="10427" y="11178"/>
                  </a:lnTo>
                  <a:lnTo>
                    <a:pt x="5488" y="19151"/>
                  </a:lnTo>
                  <a:lnTo>
                    <a:pt x="0" y="40487"/>
                  </a:lnTo>
                  <a:lnTo>
                    <a:pt x="3712" y="92312"/>
                  </a:lnTo>
                  <a:lnTo>
                    <a:pt x="8778" y="147609"/>
                  </a:lnTo>
                  <a:lnTo>
                    <a:pt x="24033" y="210381"/>
                  </a:lnTo>
                  <a:lnTo>
                    <a:pt x="40912" y="263868"/>
                  </a:lnTo>
                  <a:lnTo>
                    <a:pt x="66429" y="313905"/>
                  </a:lnTo>
                  <a:lnTo>
                    <a:pt x="92632" y="341273"/>
                  </a:lnTo>
                  <a:lnTo>
                    <a:pt x="122623" y="358611"/>
                  </a:lnTo>
                  <a:lnTo>
                    <a:pt x="131758" y="359567"/>
                  </a:lnTo>
                  <a:lnTo>
                    <a:pt x="148147" y="354390"/>
                  </a:lnTo>
                  <a:lnTo>
                    <a:pt x="176116" y="338321"/>
                  </a:lnTo>
                  <a:lnTo>
                    <a:pt x="201041" y="307564"/>
                  </a:lnTo>
                  <a:lnTo>
                    <a:pt x="217655" y="274404"/>
                  </a:lnTo>
                  <a:lnTo>
                    <a:pt x="229094" y="212852"/>
                  </a:lnTo>
                  <a:lnTo>
                    <a:pt x="231984" y="201563"/>
                  </a:lnTo>
                  <a:lnTo>
                    <a:pt x="233911" y="198716"/>
                  </a:lnTo>
                  <a:lnTo>
                    <a:pt x="235196" y="201498"/>
                  </a:lnTo>
                  <a:lnTo>
                    <a:pt x="252269" y="263914"/>
                  </a:lnTo>
                  <a:lnTo>
                    <a:pt x="280865" y="324281"/>
                  </a:lnTo>
                  <a:lnTo>
                    <a:pt x="308150" y="362493"/>
                  </a:lnTo>
                  <a:lnTo>
                    <a:pt x="331438" y="371678"/>
                  </a:lnTo>
                  <a:lnTo>
                    <a:pt x="358946" y="373420"/>
                  </a:lnTo>
                  <a:lnTo>
                    <a:pt x="382870" y="366396"/>
                  </a:lnTo>
                  <a:lnTo>
                    <a:pt x="402082" y="352356"/>
                  </a:lnTo>
                  <a:lnTo>
                    <a:pt x="453185" y="294305"/>
                  </a:lnTo>
                  <a:lnTo>
                    <a:pt x="487755" y="233678"/>
                  </a:lnTo>
                  <a:lnTo>
                    <a:pt x="503955" y="175880"/>
                  </a:lnTo>
                  <a:lnTo>
                    <a:pt x="510014" y="119403"/>
                  </a:lnTo>
                  <a:lnTo>
                    <a:pt x="508724" y="77233"/>
                  </a:lnTo>
                  <a:lnTo>
                    <a:pt x="494752" y="27301"/>
                  </a:lnTo>
                  <a:lnTo>
                    <a:pt x="4904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47564" y="452725"/>
              <a:ext cx="94758" cy="145547"/>
            </a:xfrm>
            <a:custGeom>
              <a:avLst/>
              <a:gdLst/>
              <a:ahLst/>
              <a:cxnLst/>
              <a:rect l="0" t="0" r="0" b="0"/>
              <a:pathLst>
                <a:path w="94758" h="145547">
                  <a:moveTo>
                    <a:pt x="0" y="42114"/>
                  </a:moveTo>
                  <a:lnTo>
                    <a:pt x="5590" y="100731"/>
                  </a:lnTo>
                  <a:lnTo>
                    <a:pt x="14654" y="141110"/>
                  </a:lnTo>
                  <a:lnTo>
                    <a:pt x="14449" y="145546"/>
                  </a:lnTo>
                  <a:lnTo>
                    <a:pt x="11972" y="143824"/>
                  </a:lnTo>
                  <a:lnTo>
                    <a:pt x="7982" y="137997"/>
                  </a:lnTo>
                  <a:lnTo>
                    <a:pt x="2365" y="107438"/>
                  </a:lnTo>
                  <a:lnTo>
                    <a:pt x="8873" y="63596"/>
                  </a:lnTo>
                  <a:lnTo>
                    <a:pt x="14862" y="42303"/>
                  </a:lnTo>
                  <a:lnTo>
                    <a:pt x="20437" y="34051"/>
                  </a:lnTo>
                  <a:lnTo>
                    <a:pt x="35989" y="21763"/>
                  </a:lnTo>
                  <a:lnTo>
                    <a:pt x="78569" y="367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7606" y="50536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7606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273740"/>
              <a:ext cx="19556" cy="368499"/>
            </a:xfrm>
            <a:custGeom>
              <a:avLst/>
              <a:gdLst/>
              <a:ahLst/>
              <a:cxnLst/>
              <a:rect l="0" t="0" r="0" b="0"/>
              <a:pathLst>
                <a:path w="19556" h="368499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61453"/>
                  </a:lnTo>
                  <a:lnTo>
                    <a:pt x="9878" y="219024"/>
                  </a:lnTo>
                  <a:lnTo>
                    <a:pt x="13455" y="270007"/>
                  </a:lnTo>
                  <a:lnTo>
                    <a:pt x="19555" y="329156"/>
                  </a:lnTo>
                  <a:lnTo>
                    <a:pt x="17270" y="348283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1834" y="43166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4468" y="16788"/>
                  </a:lnTo>
                  <a:lnTo>
                    <a:pt x="75000" y="26084"/>
                  </a:lnTo>
                  <a:lnTo>
                    <a:pt x="19134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438991"/>
              <a:ext cx="231628" cy="189320"/>
            </a:xfrm>
            <a:custGeom>
              <a:avLst/>
              <a:gdLst/>
              <a:ahLst/>
              <a:cxnLst/>
              <a:rect l="0" t="0" r="0" b="0"/>
              <a:pathLst>
                <a:path w="231628" h="189320">
                  <a:moveTo>
                    <a:pt x="0" y="76905"/>
                  </a:moveTo>
                  <a:lnTo>
                    <a:pt x="37478" y="85238"/>
                  </a:lnTo>
                  <a:lnTo>
                    <a:pt x="72325" y="83663"/>
                  </a:lnTo>
                  <a:lnTo>
                    <a:pt x="121131" y="67062"/>
                  </a:lnTo>
                  <a:lnTo>
                    <a:pt x="138844" y="51473"/>
                  </a:lnTo>
                  <a:lnTo>
                    <a:pt x="145205" y="42403"/>
                  </a:lnTo>
                  <a:lnTo>
                    <a:pt x="147106" y="34016"/>
                  </a:lnTo>
                  <a:lnTo>
                    <a:pt x="146034" y="26086"/>
                  </a:lnTo>
                  <a:lnTo>
                    <a:pt x="142979" y="18459"/>
                  </a:lnTo>
                  <a:lnTo>
                    <a:pt x="127107" y="6865"/>
                  </a:lnTo>
                  <a:lnTo>
                    <a:pt x="116324" y="2136"/>
                  </a:lnTo>
                  <a:lnTo>
                    <a:pt x="91863" y="0"/>
                  </a:lnTo>
                  <a:lnTo>
                    <a:pt x="67734" y="4121"/>
                  </a:lnTo>
                  <a:lnTo>
                    <a:pt x="40996" y="19594"/>
                  </a:lnTo>
                  <a:lnTo>
                    <a:pt x="25629" y="32326"/>
                  </a:lnTo>
                  <a:lnTo>
                    <a:pt x="9413" y="58237"/>
                  </a:lnTo>
                  <a:lnTo>
                    <a:pt x="2789" y="93731"/>
                  </a:lnTo>
                  <a:lnTo>
                    <a:pt x="6415" y="128294"/>
                  </a:lnTo>
                  <a:lnTo>
                    <a:pt x="20488" y="160761"/>
                  </a:lnTo>
                  <a:lnTo>
                    <a:pt x="39131" y="175786"/>
                  </a:lnTo>
                  <a:lnTo>
                    <a:pt x="63015" y="185193"/>
                  </a:lnTo>
                  <a:lnTo>
                    <a:pt x="102769" y="189319"/>
                  </a:lnTo>
                  <a:lnTo>
                    <a:pt x="158123" y="183945"/>
                  </a:lnTo>
                  <a:lnTo>
                    <a:pt x="196980" y="182710"/>
                  </a:lnTo>
                  <a:lnTo>
                    <a:pt x="231627" y="182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7559" y="428697"/>
              <a:ext cx="275540" cy="219005"/>
            </a:xfrm>
            <a:custGeom>
              <a:avLst/>
              <a:gdLst/>
              <a:ahLst/>
              <a:cxnLst/>
              <a:rect l="0" t="0" r="0" b="0"/>
              <a:pathLst>
                <a:path w="275540" h="219005">
                  <a:moveTo>
                    <a:pt x="159726" y="97727"/>
                  </a:moveTo>
                  <a:lnTo>
                    <a:pt x="165315" y="80960"/>
                  </a:lnTo>
                  <a:lnTo>
                    <a:pt x="163201" y="48176"/>
                  </a:lnTo>
                  <a:lnTo>
                    <a:pt x="151912" y="28521"/>
                  </a:lnTo>
                  <a:lnTo>
                    <a:pt x="135196" y="13157"/>
                  </a:lnTo>
                  <a:lnTo>
                    <a:pt x="116068" y="2429"/>
                  </a:lnTo>
                  <a:lnTo>
                    <a:pt x="95869" y="0"/>
                  </a:lnTo>
                  <a:lnTo>
                    <a:pt x="76363" y="3990"/>
                  </a:lnTo>
                  <a:lnTo>
                    <a:pt x="44776" y="25616"/>
                  </a:lnTo>
                  <a:lnTo>
                    <a:pt x="31428" y="39941"/>
                  </a:lnTo>
                  <a:lnTo>
                    <a:pt x="3895" y="93497"/>
                  </a:lnTo>
                  <a:lnTo>
                    <a:pt x="0" y="123143"/>
                  </a:lnTo>
                  <a:lnTo>
                    <a:pt x="7032" y="178657"/>
                  </a:lnTo>
                  <a:lnTo>
                    <a:pt x="21936" y="206974"/>
                  </a:lnTo>
                  <a:lnTo>
                    <a:pt x="30432" y="212673"/>
                  </a:lnTo>
                  <a:lnTo>
                    <a:pt x="52349" y="219004"/>
                  </a:lnTo>
                  <a:lnTo>
                    <a:pt x="62405" y="218353"/>
                  </a:lnTo>
                  <a:lnTo>
                    <a:pt x="79817" y="211390"/>
                  </a:lnTo>
                  <a:lnTo>
                    <a:pt x="102774" y="194316"/>
                  </a:lnTo>
                  <a:lnTo>
                    <a:pt x="118805" y="168850"/>
                  </a:lnTo>
                  <a:lnTo>
                    <a:pt x="138364" y="115326"/>
                  </a:lnTo>
                  <a:lnTo>
                    <a:pt x="141975" y="102440"/>
                  </a:lnTo>
                  <a:lnTo>
                    <a:pt x="145552" y="98530"/>
                  </a:lnTo>
                  <a:lnTo>
                    <a:pt x="149107" y="100602"/>
                  </a:lnTo>
                  <a:lnTo>
                    <a:pt x="176485" y="148427"/>
                  </a:lnTo>
                  <a:lnTo>
                    <a:pt x="208010" y="178062"/>
                  </a:lnTo>
                  <a:lnTo>
                    <a:pt x="216482" y="181700"/>
                  </a:lnTo>
                  <a:lnTo>
                    <a:pt x="275539" y="18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2346" y="449817"/>
              <a:ext cx="98194" cy="149142"/>
            </a:xfrm>
            <a:custGeom>
              <a:avLst/>
              <a:gdLst/>
              <a:ahLst/>
              <a:cxnLst/>
              <a:rect l="0" t="0" r="0" b="0"/>
              <a:pathLst>
                <a:path w="98194" h="149142">
                  <a:moveTo>
                    <a:pt x="3436" y="45022"/>
                  </a:moveTo>
                  <a:lnTo>
                    <a:pt x="18090" y="107115"/>
                  </a:lnTo>
                  <a:lnTo>
                    <a:pt x="28185" y="145048"/>
                  </a:lnTo>
                  <a:lnTo>
                    <a:pt x="28124" y="149141"/>
                  </a:lnTo>
                  <a:lnTo>
                    <a:pt x="25744" y="147190"/>
                  </a:lnTo>
                  <a:lnTo>
                    <a:pt x="7110" y="106396"/>
                  </a:lnTo>
                  <a:lnTo>
                    <a:pt x="0" y="86337"/>
                  </a:lnTo>
                  <a:lnTo>
                    <a:pt x="598" y="49725"/>
                  </a:lnTo>
                  <a:lnTo>
                    <a:pt x="11534" y="29175"/>
                  </a:lnTo>
                  <a:lnTo>
                    <a:pt x="28092" y="13412"/>
                  </a:lnTo>
                  <a:lnTo>
                    <a:pt x="47150" y="2507"/>
                  </a:lnTo>
                  <a:lnTo>
                    <a:pt x="67318" y="0"/>
                  </a:lnTo>
                  <a:lnTo>
                    <a:pt x="98193" y="2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2653" y="463253"/>
              <a:ext cx="125089" cy="188901"/>
            </a:xfrm>
            <a:custGeom>
              <a:avLst/>
              <a:gdLst/>
              <a:ahLst/>
              <a:cxnLst/>
              <a:rect l="0" t="0" r="0" b="0"/>
              <a:pathLst>
                <a:path w="125089" h="188901">
                  <a:moveTo>
                    <a:pt x="0" y="10529"/>
                  </a:moveTo>
                  <a:lnTo>
                    <a:pt x="16767" y="21707"/>
                  </a:lnTo>
                  <a:lnTo>
                    <a:pt x="21706" y="29680"/>
                  </a:lnTo>
                  <a:lnTo>
                    <a:pt x="28658" y="64426"/>
                  </a:lnTo>
                  <a:lnTo>
                    <a:pt x="34126" y="121738"/>
                  </a:lnTo>
                  <a:lnTo>
                    <a:pt x="46125" y="167547"/>
                  </a:lnTo>
                  <a:lnTo>
                    <a:pt x="51807" y="176039"/>
                  </a:lnTo>
                  <a:lnTo>
                    <a:pt x="67479" y="188594"/>
                  </a:lnTo>
                  <a:lnTo>
                    <a:pt x="75401" y="188900"/>
                  </a:lnTo>
                  <a:lnTo>
                    <a:pt x="83023" y="185595"/>
                  </a:lnTo>
                  <a:lnTo>
                    <a:pt x="104927" y="164176"/>
                  </a:lnTo>
                  <a:lnTo>
                    <a:pt x="112065" y="155074"/>
                  </a:lnTo>
                  <a:lnTo>
                    <a:pt x="119997" y="132483"/>
                  </a:lnTo>
                  <a:lnTo>
                    <a:pt x="125088" y="79852"/>
                  </a:lnTo>
                  <a:lnTo>
                    <a:pt x="117843" y="2498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3751" y="305326"/>
              <a:ext cx="189514" cy="368498"/>
            </a:xfrm>
            <a:custGeom>
              <a:avLst/>
              <a:gdLst/>
              <a:ahLst/>
              <a:cxnLst/>
              <a:rect l="0" t="0" r="0" b="0"/>
              <a:pathLst>
                <a:path w="189514" h="368498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6" y="169186"/>
                  </a:lnTo>
                  <a:lnTo>
                    <a:pt x="9553" y="229504"/>
                  </a:lnTo>
                  <a:lnTo>
                    <a:pt x="10336" y="292992"/>
                  </a:lnTo>
                  <a:lnTo>
                    <a:pt x="11613" y="313882"/>
                  </a:lnTo>
                  <a:lnTo>
                    <a:pt x="13591" y="314540"/>
                  </a:lnTo>
                  <a:lnTo>
                    <a:pt x="18909" y="305912"/>
                  </a:lnTo>
                  <a:lnTo>
                    <a:pt x="34974" y="274896"/>
                  </a:lnTo>
                  <a:lnTo>
                    <a:pt x="48299" y="261386"/>
                  </a:lnTo>
                  <a:lnTo>
                    <a:pt x="65920" y="251482"/>
                  </a:lnTo>
                  <a:lnTo>
                    <a:pt x="127629" y="237145"/>
                  </a:lnTo>
                  <a:lnTo>
                    <a:pt x="162598" y="219614"/>
                  </a:lnTo>
                  <a:lnTo>
                    <a:pt x="171570" y="213090"/>
                  </a:lnTo>
                  <a:lnTo>
                    <a:pt x="175211" y="205231"/>
                  </a:lnTo>
                  <a:lnTo>
                    <a:pt x="175299" y="196482"/>
                  </a:lnTo>
                  <a:lnTo>
                    <a:pt x="173018" y="187140"/>
                  </a:lnTo>
                  <a:lnTo>
                    <a:pt x="167988" y="179742"/>
                  </a:lnTo>
                  <a:lnTo>
                    <a:pt x="153040" y="168403"/>
                  </a:lnTo>
                  <a:lnTo>
                    <a:pt x="128459" y="165703"/>
                  </a:lnTo>
                  <a:lnTo>
                    <a:pt x="101547" y="169572"/>
                  </a:lnTo>
                  <a:lnTo>
                    <a:pt x="81787" y="179090"/>
                  </a:lnTo>
                  <a:lnTo>
                    <a:pt x="57508" y="203192"/>
                  </a:lnTo>
                  <a:lnTo>
                    <a:pt x="41086" y="238150"/>
                  </a:lnTo>
                  <a:lnTo>
                    <a:pt x="38928" y="261432"/>
                  </a:lnTo>
                  <a:lnTo>
                    <a:pt x="47074" y="304975"/>
                  </a:lnTo>
                  <a:lnTo>
                    <a:pt x="62171" y="331218"/>
                  </a:lnTo>
                  <a:lnTo>
                    <a:pt x="87051" y="353812"/>
                  </a:lnTo>
                  <a:lnTo>
                    <a:pt x="109659" y="361971"/>
                  </a:lnTo>
                  <a:lnTo>
                    <a:pt x="171372" y="367638"/>
                  </a:lnTo>
                  <a:lnTo>
                    <a:pt x="18951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92971" y="431470"/>
              <a:ext cx="218304" cy="222326"/>
            </a:xfrm>
            <a:custGeom>
              <a:avLst/>
              <a:gdLst/>
              <a:ahLst/>
              <a:cxnLst/>
              <a:rect l="0" t="0" r="0" b="0"/>
              <a:pathLst>
                <a:path w="218304" h="222326">
                  <a:moveTo>
                    <a:pt x="134075" y="84426"/>
                  </a:moveTo>
                  <a:lnTo>
                    <a:pt x="134075" y="62069"/>
                  </a:lnTo>
                  <a:lnTo>
                    <a:pt x="122897" y="31398"/>
                  </a:lnTo>
                  <a:lnTo>
                    <a:pt x="99178" y="5673"/>
                  </a:lnTo>
                  <a:lnTo>
                    <a:pt x="89753" y="1508"/>
                  </a:lnTo>
                  <a:lnTo>
                    <a:pt x="69923" y="0"/>
                  </a:lnTo>
                  <a:lnTo>
                    <a:pt x="49411" y="9469"/>
                  </a:lnTo>
                  <a:lnTo>
                    <a:pt x="30936" y="25375"/>
                  </a:lnTo>
                  <a:lnTo>
                    <a:pt x="9544" y="64183"/>
                  </a:lnTo>
                  <a:lnTo>
                    <a:pt x="2689" y="85957"/>
                  </a:lnTo>
                  <a:lnTo>
                    <a:pt x="0" y="124524"/>
                  </a:lnTo>
                  <a:lnTo>
                    <a:pt x="5859" y="179477"/>
                  </a:lnTo>
                  <a:lnTo>
                    <a:pt x="6484" y="193417"/>
                  </a:lnTo>
                  <a:lnTo>
                    <a:pt x="10410" y="203880"/>
                  </a:lnTo>
                  <a:lnTo>
                    <a:pt x="24130" y="218625"/>
                  </a:lnTo>
                  <a:lnTo>
                    <a:pt x="32703" y="221855"/>
                  </a:lnTo>
                  <a:lnTo>
                    <a:pt x="51586" y="222325"/>
                  </a:lnTo>
                  <a:lnTo>
                    <a:pt x="68558" y="215514"/>
                  </a:lnTo>
                  <a:lnTo>
                    <a:pt x="76359" y="210423"/>
                  </a:lnTo>
                  <a:lnTo>
                    <a:pt x="88146" y="195407"/>
                  </a:lnTo>
                  <a:lnTo>
                    <a:pt x="109007" y="139725"/>
                  </a:lnTo>
                  <a:lnTo>
                    <a:pt x="126990" y="84776"/>
                  </a:lnTo>
                  <a:lnTo>
                    <a:pt x="129352" y="82319"/>
                  </a:lnTo>
                  <a:lnTo>
                    <a:pt x="130927" y="85361"/>
                  </a:lnTo>
                  <a:lnTo>
                    <a:pt x="143236" y="135285"/>
                  </a:lnTo>
                  <a:lnTo>
                    <a:pt x="154134" y="157333"/>
                  </a:lnTo>
                  <a:lnTo>
                    <a:pt x="169897" y="172591"/>
                  </a:lnTo>
                  <a:lnTo>
                    <a:pt x="187430" y="182102"/>
                  </a:lnTo>
                  <a:lnTo>
                    <a:pt x="218303" y="189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29559" y="494497"/>
              <a:ext cx="150172" cy="168799"/>
            </a:xfrm>
            <a:custGeom>
              <a:avLst/>
              <a:gdLst/>
              <a:ahLst/>
              <a:cxnLst/>
              <a:rect l="0" t="0" r="0" b="0"/>
              <a:pathLst>
                <a:path w="150172" h="168799">
                  <a:moveTo>
                    <a:pt x="13301" y="31927"/>
                  </a:moveTo>
                  <a:lnTo>
                    <a:pt x="2123" y="43106"/>
                  </a:lnTo>
                  <a:lnTo>
                    <a:pt x="0" y="49908"/>
                  </a:lnTo>
                  <a:lnTo>
                    <a:pt x="2176" y="101669"/>
                  </a:lnTo>
                  <a:lnTo>
                    <a:pt x="8721" y="139940"/>
                  </a:lnTo>
                  <a:lnTo>
                    <a:pt x="7908" y="139031"/>
                  </a:lnTo>
                  <a:lnTo>
                    <a:pt x="6196" y="134915"/>
                  </a:lnTo>
                  <a:lnTo>
                    <a:pt x="3223" y="73623"/>
                  </a:lnTo>
                  <a:lnTo>
                    <a:pt x="5312" y="46949"/>
                  </a:lnTo>
                  <a:lnTo>
                    <a:pt x="14040" y="23396"/>
                  </a:lnTo>
                  <a:lnTo>
                    <a:pt x="28837" y="7469"/>
                  </a:lnTo>
                  <a:lnTo>
                    <a:pt x="37696" y="1584"/>
                  </a:lnTo>
                  <a:lnTo>
                    <a:pt x="45943" y="0"/>
                  </a:lnTo>
                  <a:lnTo>
                    <a:pt x="53780" y="1284"/>
                  </a:lnTo>
                  <a:lnTo>
                    <a:pt x="97530" y="26419"/>
                  </a:lnTo>
                  <a:lnTo>
                    <a:pt x="113517" y="39618"/>
                  </a:lnTo>
                  <a:lnTo>
                    <a:pt x="130082" y="65792"/>
                  </a:lnTo>
                  <a:lnTo>
                    <a:pt x="144990" y="107247"/>
                  </a:lnTo>
                  <a:lnTo>
                    <a:pt x="150171" y="168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26240" y="306035"/>
              <a:ext cx="174590" cy="377699"/>
            </a:xfrm>
            <a:custGeom>
              <a:avLst/>
              <a:gdLst/>
              <a:ahLst/>
              <a:cxnLst/>
              <a:rect l="0" t="0" r="0" b="0"/>
              <a:pathLst>
                <a:path w="174590" h="377699">
                  <a:moveTo>
                    <a:pt x="111418" y="241446"/>
                  </a:moveTo>
                  <a:lnTo>
                    <a:pt x="101843" y="217400"/>
                  </a:lnTo>
                  <a:lnTo>
                    <a:pt x="91175" y="203073"/>
                  </a:lnTo>
                  <a:lnTo>
                    <a:pt x="72395" y="195146"/>
                  </a:lnTo>
                  <a:lnTo>
                    <a:pt x="60837" y="193032"/>
                  </a:lnTo>
                  <a:lnTo>
                    <a:pt x="50791" y="195132"/>
                  </a:lnTo>
                  <a:lnTo>
                    <a:pt x="33390" y="206824"/>
                  </a:lnTo>
                  <a:lnTo>
                    <a:pt x="10440" y="238727"/>
                  </a:lnTo>
                  <a:lnTo>
                    <a:pt x="0" y="283405"/>
                  </a:lnTo>
                  <a:lnTo>
                    <a:pt x="4878" y="334092"/>
                  </a:lnTo>
                  <a:lnTo>
                    <a:pt x="10645" y="356322"/>
                  </a:lnTo>
                  <a:lnTo>
                    <a:pt x="16160" y="364823"/>
                  </a:lnTo>
                  <a:lnTo>
                    <a:pt x="31646" y="377389"/>
                  </a:lnTo>
                  <a:lnTo>
                    <a:pt x="40689" y="377698"/>
                  </a:lnTo>
                  <a:lnTo>
                    <a:pt x="60096" y="368683"/>
                  </a:lnTo>
                  <a:lnTo>
                    <a:pt x="85163" y="338288"/>
                  </a:lnTo>
                  <a:lnTo>
                    <a:pt x="107408" y="299646"/>
                  </a:lnTo>
                  <a:lnTo>
                    <a:pt x="117639" y="252972"/>
                  </a:lnTo>
                  <a:lnTo>
                    <a:pt x="120670" y="202097"/>
                  </a:lnTo>
                  <a:lnTo>
                    <a:pt x="121568" y="144390"/>
                  </a:lnTo>
                  <a:lnTo>
                    <a:pt x="116245" y="88427"/>
                  </a:lnTo>
                  <a:lnTo>
                    <a:pt x="110032" y="26690"/>
                  </a:lnTo>
                  <a:lnTo>
                    <a:pt x="100663" y="2110"/>
                  </a:lnTo>
                  <a:lnTo>
                    <a:pt x="98399" y="0"/>
                  </a:lnTo>
                  <a:lnTo>
                    <a:pt x="100517" y="62187"/>
                  </a:lnTo>
                  <a:lnTo>
                    <a:pt x="101949" y="110084"/>
                  </a:lnTo>
                  <a:lnTo>
                    <a:pt x="109262" y="161320"/>
                  </a:lnTo>
                  <a:lnTo>
                    <a:pt x="118838" y="212376"/>
                  </a:lnTo>
                  <a:lnTo>
                    <a:pt x="135674" y="269023"/>
                  </a:lnTo>
                  <a:lnTo>
                    <a:pt x="174589" y="325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9569" y="503290"/>
              <a:ext cx="214515" cy="170996"/>
            </a:xfrm>
            <a:custGeom>
              <a:avLst/>
              <a:gdLst/>
              <a:ahLst/>
              <a:cxnLst/>
              <a:rect l="0" t="0" r="0" b="0"/>
              <a:pathLst>
                <a:path w="214515" h="170996">
                  <a:moveTo>
                    <a:pt x="130286" y="54720"/>
                  </a:moveTo>
                  <a:lnTo>
                    <a:pt x="120711" y="30673"/>
                  </a:lnTo>
                  <a:lnTo>
                    <a:pt x="110043" y="16346"/>
                  </a:lnTo>
                  <a:lnTo>
                    <a:pt x="85293" y="716"/>
                  </a:lnTo>
                  <a:lnTo>
                    <a:pt x="75725" y="0"/>
                  </a:lnTo>
                  <a:lnTo>
                    <a:pt x="55734" y="5444"/>
                  </a:lnTo>
                  <a:lnTo>
                    <a:pt x="30337" y="21662"/>
                  </a:lnTo>
                  <a:lnTo>
                    <a:pt x="18404" y="37688"/>
                  </a:lnTo>
                  <a:lnTo>
                    <a:pt x="1211" y="76572"/>
                  </a:lnTo>
                  <a:lnTo>
                    <a:pt x="0" y="100307"/>
                  </a:lnTo>
                  <a:lnTo>
                    <a:pt x="4531" y="125284"/>
                  </a:lnTo>
                  <a:lnTo>
                    <a:pt x="14343" y="148083"/>
                  </a:lnTo>
                  <a:lnTo>
                    <a:pt x="29623" y="163675"/>
                  </a:lnTo>
                  <a:lnTo>
                    <a:pt x="38611" y="169471"/>
                  </a:lnTo>
                  <a:lnTo>
                    <a:pt x="46942" y="170995"/>
                  </a:lnTo>
                  <a:lnTo>
                    <a:pt x="54836" y="169671"/>
                  </a:lnTo>
                  <a:lnTo>
                    <a:pt x="69847" y="161961"/>
                  </a:lnTo>
                  <a:lnTo>
                    <a:pt x="84317" y="150736"/>
                  </a:lnTo>
                  <a:lnTo>
                    <a:pt x="111500" y="108824"/>
                  </a:lnTo>
                  <a:lnTo>
                    <a:pt x="121157" y="86955"/>
                  </a:lnTo>
                  <a:lnTo>
                    <a:pt x="125370" y="84399"/>
                  </a:lnTo>
                  <a:lnTo>
                    <a:pt x="129348" y="87374"/>
                  </a:lnTo>
                  <a:lnTo>
                    <a:pt x="150050" y="127607"/>
                  </a:lnTo>
                  <a:lnTo>
                    <a:pt x="165976" y="138977"/>
                  </a:lnTo>
                  <a:lnTo>
                    <a:pt x="184753" y="141690"/>
                  </a:lnTo>
                  <a:lnTo>
                    <a:pt x="214514" y="13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67048" y="526293"/>
              <a:ext cx="133906" cy="158060"/>
            </a:xfrm>
            <a:custGeom>
              <a:avLst/>
              <a:gdLst/>
              <a:ahLst/>
              <a:cxnLst/>
              <a:rect l="0" t="0" r="0" b="0"/>
              <a:pathLst>
                <a:path w="133906" h="158060">
                  <a:moveTo>
                    <a:pt x="28620" y="31717"/>
                  </a:moveTo>
                  <a:lnTo>
                    <a:pt x="20287" y="69195"/>
                  </a:lnTo>
                  <a:lnTo>
                    <a:pt x="18525" y="120618"/>
                  </a:lnTo>
                  <a:lnTo>
                    <a:pt x="16041" y="127249"/>
                  </a:lnTo>
                  <a:lnTo>
                    <a:pt x="12045" y="129330"/>
                  </a:lnTo>
                  <a:lnTo>
                    <a:pt x="7042" y="128378"/>
                  </a:lnTo>
                  <a:lnTo>
                    <a:pt x="3706" y="121894"/>
                  </a:lnTo>
                  <a:lnTo>
                    <a:pt x="0" y="99092"/>
                  </a:lnTo>
                  <a:lnTo>
                    <a:pt x="3502" y="64548"/>
                  </a:lnTo>
                  <a:lnTo>
                    <a:pt x="17538" y="32086"/>
                  </a:lnTo>
                  <a:lnTo>
                    <a:pt x="42104" y="5830"/>
                  </a:lnTo>
                  <a:lnTo>
                    <a:pt x="51647" y="1591"/>
                  </a:lnTo>
                  <a:lnTo>
                    <a:pt x="71610" y="0"/>
                  </a:lnTo>
                  <a:lnTo>
                    <a:pt x="89061" y="6312"/>
                  </a:lnTo>
                  <a:lnTo>
                    <a:pt x="96990" y="11271"/>
                  </a:lnTo>
                  <a:lnTo>
                    <a:pt x="108919" y="26139"/>
                  </a:lnTo>
                  <a:lnTo>
                    <a:pt x="126110" y="64280"/>
                  </a:lnTo>
                  <a:lnTo>
                    <a:pt x="132878" y="124407"/>
                  </a:lnTo>
                  <a:lnTo>
                    <a:pt x="133905" y="1580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24471" y="491062"/>
              <a:ext cx="171322" cy="199665"/>
            </a:xfrm>
            <a:custGeom>
              <a:avLst/>
              <a:gdLst/>
              <a:ahLst/>
              <a:cxnLst/>
              <a:rect l="0" t="0" r="0" b="0"/>
              <a:pathLst>
                <a:path w="171322" h="199665">
                  <a:moveTo>
                    <a:pt x="13394" y="66948"/>
                  </a:moveTo>
                  <a:lnTo>
                    <a:pt x="31375" y="82589"/>
                  </a:lnTo>
                  <a:lnTo>
                    <a:pt x="77546" y="101792"/>
                  </a:lnTo>
                  <a:lnTo>
                    <a:pt x="114031" y="101319"/>
                  </a:lnTo>
                  <a:lnTo>
                    <a:pt x="134551" y="93532"/>
                  </a:lnTo>
                  <a:lnTo>
                    <a:pt x="143298" y="88180"/>
                  </a:lnTo>
                  <a:lnTo>
                    <a:pt x="156137" y="72875"/>
                  </a:lnTo>
                  <a:lnTo>
                    <a:pt x="161198" y="63880"/>
                  </a:lnTo>
                  <a:lnTo>
                    <a:pt x="163703" y="44527"/>
                  </a:lnTo>
                  <a:lnTo>
                    <a:pt x="162733" y="34453"/>
                  </a:lnTo>
                  <a:lnTo>
                    <a:pt x="158577" y="26568"/>
                  </a:lnTo>
                  <a:lnTo>
                    <a:pt x="144600" y="14686"/>
                  </a:lnTo>
                  <a:lnTo>
                    <a:pt x="111411" y="1420"/>
                  </a:lnTo>
                  <a:lnTo>
                    <a:pt x="88543" y="0"/>
                  </a:lnTo>
                  <a:lnTo>
                    <a:pt x="66680" y="4438"/>
                  </a:lnTo>
                  <a:lnTo>
                    <a:pt x="35812" y="20090"/>
                  </a:lnTo>
                  <a:lnTo>
                    <a:pt x="19068" y="32864"/>
                  </a:lnTo>
                  <a:lnTo>
                    <a:pt x="6947" y="52579"/>
                  </a:lnTo>
                  <a:lnTo>
                    <a:pt x="0" y="75770"/>
                  </a:lnTo>
                  <a:lnTo>
                    <a:pt x="5073" y="122373"/>
                  </a:lnTo>
                  <a:lnTo>
                    <a:pt x="12035" y="146563"/>
                  </a:lnTo>
                  <a:lnTo>
                    <a:pt x="35569" y="181157"/>
                  </a:lnTo>
                  <a:lnTo>
                    <a:pt x="42215" y="188711"/>
                  </a:lnTo>
                  <a:lnTo>
                    <a:pt x="62078" y="197104"/>
                  </a:lnTo>
                  <a:lnTo>
                    <a:pt x="86504" y="199664"/>
                  </a:lnTo>
                  <a:lnTo>
                    <a:pt x="125394" y="193359"/>
                  </a:lnTo>
                  <a:lnTo>
                    <a:pt x="171321" y="172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41955" y="523261"/>
              <a:ext cx="269693" cy="336263"/>
            </a:xfrm>
            <a:custGeom>
              <a:avLst/>
              <a:gdLst/>
              <a:ahLst/>
              <a:cxnLst/>
              <a:rect l="0" t="0" r="0" b="0"/>
              <a:pathLst>
                <a:path w="269693" h="336263">
                  <a:moveTo>
                    <a:pt x="122293" y="87391"/>
                  </a:moveTo>
                  <a:lnTo>
                    <a:pt x="127883" y="70624"/>
                  </a:lnTo>
                  <a:lnTo>
                    <a:pt x="127507" y="53033"/>
                  </a:lnTo>
                  <a:lnTo>
                    <a:pt x="122271" y="34686"/>
                  </a:lnTo>
                  <a:lnTo>
                    <a:pt x="112145" y="18733"/>
                  </a:lnTo>
                  <a:lnTo>
                    <a:pt x="96726" y="6964"/>
                  </a:lnTo>
                  <a:lnTo>
                    <a:pt x="87701" y="2188"/>
                  </a:lnTo>
                  <a:lnTo>
                    <a:pt x="68314" y="0"/>
                  </a:lnTo>
                  <a:lnTo>
                    <a:pt x="49170" y="4097"/>
                  </a:lnTo>
                  <a:lnTo>
                    <a:pt x="17815" y="25791"/>
                  </a:lnTo>
                  <a:lnTo>
                    <a:pt x="10527" y="32287"/>
                  </a:lnTo>
                  <a:lnTo>
                    <a:pt x="2430" y="55102"/>
                  </a:lnTo>
                  <a:lnTo>
                    <a:pt x="0" y="82399"/>
                  </a:lnTo>
                  <a:lnTo>
                    <a:pt x="2820" y="106230"/>
                  </a:lnTo>
                  <a:lnTo>
                    <a:pt x="7550" y="115158"/>
                  </a:lnTo>
                  <a:lnTo>
                    <a:pt x="22163" y="128198"/>
                  </a:lnTo>
                  <a:lnTo>
                    <a:pt x="30974" y="130973"/>
                  </a:lnTo>
                  <a:lnTo>
                    <a:pt x="50121" y="130938"/>
                  </a:lnTo>
                  <a:lnTo>
                    <a:pt x="67210" y="123903"/>
                  </a:lnTo>
                  <a:lnTo>
                    <a:pt x="97245" y="100323"/>
                  </a:lnTo>
                  <a:lnTo>
                    <a:pt x="104425" y="98352"/>
                  </a:lnTo>
                  <a:lnTo>
                    <a:pt x="111551" y="99378"/>
                  </a:lnTo>
                  <a:lnTo>
                    <a:pt x="118641" y="102401"/>
                  </a:lnTo>
                  <a:lnTo>
                    <a:pt x="123368" y="110266"/>
                  </a:lnTo>
                  <a:lnTo>
                    <a:pt x="130954" y="161797"/>
                  </a:lnTo>
                  <a:lnTo>
                    <a:pt x="138042" y="222971"/>
                  </a:lnTo>
                  <a:lnTo>
                    <a:pt x="141778" y="274052"/>
                  </a:lnTo>
                  <a:lnTo>
                    <a:pt x="142884" y="326232"/>
                  </a:lnTo>
                  <a:lnTo>
                    <a:pt x="145380" y="334356"/>
                  </a:lnTo>
                  <a:lnTo>
                    <a:pt x="149382" y="336262"/>
                  </a:lnTo>
                  <a:lnTo>
                    <a:pt x="160069" y="330192"/>
                  </a:lnTo>
                  <a:lnTo>
                    <a:pt x="209798" y="290179"/>
                  </a:lnTo>
                  <a:lnTo>
                    <a:pt x="235958" y="274599"/>
                  </a:lnTo>
                  <a:lnTo>
                    <a:pt x="255408" y="261403"/>
                  </a:lnTo>
                  <a:lnTo>
                    <a:pt x="269692" y="255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19086" y="505367"/>
              <a:ext cx="130650" cy="158069"/>
            </a:xfrm>
            <a:custGeom>
              <a:avLst/>
              <a:gdLst/>
              <a:ahLst/>
              <a:cxnLst/>
              <a:rect l="0" t="0" r="0" b="0"/>
              <a:pathLst>
                <a:path w="130650" h="158069">
                  <a:moveTo>
                    <a:pt x="8334" y="10529"/>
                  </a:moveTo>
                  <a:lnTo>
                    <a:pt x="0" y="48007"/>
                  </a:lnTo>
                  <a:lnTo>
                    <a:pt x="1121" y="71639"/>
                  </a:lnTo>
                  <a:lnTo>
                    <a:pt x="20903" y="115407"/>
                  </a:lnTo>
                  <a:lnTo>
                    <a:pt x="47341" y="152258"/>
                  </a:lnTo>
                  <a:lnTo>
                    <a:pt x="55396" y="156488"/>
                  </a:lnTo>
                  <a:lnTo>
                    <a:pt x="73704" y="158068"/>
                  </a:lnTo>
                  <a:lnTo>
                    <a:pt x="82330" y="154512"/>
                  </a:lnTo>
                  <a:lnTo>
                    <a:pt x="120214" y="119567"/>
                  </a:lnTo>
                  <a:lnTo>
                    <a:pt x="128248" y="96035"/>
                  </a:lnTo>
                  <a:lnTo>
                    <a:pt x="130649" y="68419"/>
                  </a:lnTo>
                  <a:lnTo>
                    <a:pt x="122658" y="25213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32467" y="531166"/>
              <a:ext cx="205565" cy="121601"/>
            </a:xfrm>
            <a:custGeom>
              <a:avLst/>
              <a:gdLst/>
              <a:ahLst/>
              <a:cxnLst/>
              <a:rect l="0" t="0" r="0" b="0"/>
              <a:pathLst>
                <a:path w="205565" h="121601">
                  <a:moveTo>
                    <a:pt x="110808" y="90015"/>
                  </a:moveTo>
                  <a:lnTo>
                    <a:pt x="96235" y="47323"/>
                  </a:lnTo>
                  <a:lnTo>
                    <a:pt x="71404" y="11262"/>
                  </a:lnTo>
                  <a:lnTo>
                    <a:pt x="51571" y="2371"/>
                  </a:lnTo>
                  <a:lnTo>
                    <a:pt x="39731" y="0"/>
                  </a:lnTo>
                  <a:lnTo>
                    <a:pt x="29498" y="1929"/>
                  </a:lnTo>
                  <a:lnTo>
                    <a:pt x="11889" y="13431"/>
                  </a:lnTo>
                  <a:lnTo>
                    <a:pt x="2503" y="36480"/>
                  </a:lnTo>
                  <a:lnTo>
                    <a:pt x="0" y="50816"/>
                  </a:lnTo>
                  <a:lnTo>
                    <a:pt x="3458" y="76103"/>
                  </a:lnTo>
                  <a:lnTo>
                    <a:pt x="18559" y="106950"/>
                  </a:lnTo>
                  <a:lnTo>
                    <a:pt x="24742" y="115343"/>
                  </a:lnTo>
                  <a:lnTo>
                    <a:pt x="33544" y="119768"/>
                  </a:lnTo>
                  <a:lnTo>
                    <a:pt x="55801" y="121566"/>
                  </a:lnTo>
                  <a:lnTo>
                    <a:pt x="75052" y="115346"/>
                  </a:lnTo>
                  <a:lnTo>
                    <a:pt x="83461" y="110412"/>
                  </a:lnTo>
                  <a:lnTo>
                    <a:pt x="95924" y="95571"/>
                  </a:lnTo>
                  <a:lnTo>
                    <a:pt x="104193" y="76106"/>
                  </a:lnTo>
                  <a:lnTo>
                    <a:pt x="107868" y="51858"/>
                  </a:lnTo>
                  <a:lnTo>
                    <a:pt x="107678" y="47029"/>
                  </a:lnTo>
                  <a:lnTo>
                    <a:pt x="106381" y="47320"/>
                  </a:lnTo>
                  <a:lnTo>
                    <a:pt x="104347" y="51023"/>
                  </a:lnTo>
                  <a:lnTo>
                    <a:pt x="105207" y="64496"/>
                  </a:lnTo>
                  <a:lnTo>
                    <a:pt x="107074" y="73003"/>
                  </a:lnTo>
                  <a:lnTo>
                    <a:pt x="118507" y="88693"/>
                  </a:lnTo>
                  <a:lnTo>
                    <a:pt x="135287" y="102296"/>
                  </a:lnTo>
                  <a:lnTo>
                    <a:pt x="164464" y="115360"/>
                  </a:lnTo>
                  <a:lnTo>
                    <a:pt x="205564" y="121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59088" y="273740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78889"/>
                  </a:lnTo>
                  <a:lnTo>
                    <a:pt x="17475" y="240317"/>
                  </a:lnTo>
                  <a:lnTo>
                    <a:pt x="23469" y="300111"/>
                  </a:lnTo>
                  <a:lnTo>
                    <a:pt x="30517" y="362178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74860" y="410611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99903" y="9553"/>
                  </a:lnTo>
                  <a:lnTo>
                    <a:pt x="3745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27544" y="49483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62093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38073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0739" y="484310"/>
              <a:ext cx="102754" cy="162112"/>
            </a:xfrm>
            <a:custGeom>
              <a:avLst/>
              <a:gdLst/>
              <a:ahLst/>
              <a:cxnLst/>
              <a:rect l="0" t="0" r="0" b="0"/>
              <a:pathLst>
                <a:path w="102754" h="162112">
                  <a:moveTo>
                    <a:pt x="96318" y="0"/>
                  </a:moveTo>
                  <a:lnTo>
                    <a:pt x="53627" y="14573"/>
                  </a:lnTo>
                  <a:lnTo>
                    <a:pt x="43290" y="20244"/>
                  </a:lnTo>
                  <a:lnTo>
                    <a:pt x="28687" y="35904"/>
                  </a:lnTo>
                  <a:lnTo>
                    <a:pt x="4190" y="80142"/>
                  </a:lnTo>
                  <a:lnTo>
                    <a:pt x="0" y="103469"/>
                  </a:lnTo>
                  <a:lnTo>
                    <a:pt x="3207" y="125535"/>
                  </a:lnTo>
                  <a:lnTo>
                    <a:pt x="12431" y="147041"/>
                  </a:lnTo>
                  <a:lnTo>
                    <a:pt x="20506" y="154179"/>
                  </a:lnTo>
                  <a:lnTo>
                    <a:pt x="41957" y="162111"/>
                  </a:lnTo>
                  <a:lnTo>
                    <a:pt x="51889" y="161886"/>
                  </a:lnTo>
                  <a:lnTo>
                    <a:pt x="69163" y="155398"/>
                  </a:lnTo>
                  <a:lnTo>
                    <a:pt x="92042" y="138591"/>
                  </a:lnTo>
                  <a:lnTo>
                    <a:pt x="100267" y="119308"/>
                  </a:lnTo>
                  <a:lnTo>
                    <a:pt x="102753" y="96310"/>
                  </a:lnTo>
                  <a:lnTo>
                    <a:pt x="96318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06528" y="475615"/>
              <a:ext cx="200043" cy="177152"/>
            </a:xfrm>
            <a:custGeom>
              <a:avLst/>
              <a:gdLst/>
              <a:ahLst/>
              <a:cxnLst/>
              <a:rect l="0" t="0" r="0" b="0"/>
              <a:pathLst>
                <a:path w="200043" h="177152">
                  <a:moveTo>
                    <a:pt x="0" y="29752"/>
                  </a:moveTo>
                  <a:lnTo>
                    <a:pt x="38374" y="59061"/>
                  </a:lnTo>
                  <a:lnTo>
                    <a:pt x="71634" y="114705"/>
                  </a:lnTo>
                  <a:lnTo>
                    <a:pt x="86085" y="145781"/>
                  </a:lnTo>
                  <a:lnTo>
                    <a:pt x="85466" y="149218"/>
                  </a:lnTo>
                  <a:lnTo>
                    <a:pt x="81544" y="148001"/>
                  </a:lnTo>
                  <a:lnTo>
                    <a:pt x="75419" y="143680"/>
                  </a:lnTo>
                  <a:lnTo>
                    <a:pt x="65495" y="129520"/>
                  </a:lnTo>
                  <a:lnTo>
                    <a:pt x="58355" y="110358"/>
                  </a:lnTo>
                  <a:lnTo>
                    <a:pt x="53771" y="59929"/>
                  </a:lnTo>
                  <a:lnTo>
                    <a:pt x="55484" y="33806"/>
                  </a:lnTo>
                  <a:lnTo>
                    <a:pt x="64044" y="10497"/>
                  </a:lnTo>
                  <a:lnTo>
                    <a:pt x="70772" y="4047"/>
                  </a:lnTo>
                  <a:lnTo>
                    <a:pt x="78767" y="917"/>
                  </a:lnTo>
                  <a:lnTo>
                    <a:pt x="87607" y="0"/>
                  </a:lnTo>
                  <a:lnTo>
                    <a:pt x="103668" y="5221"/>
                  </a:lnTo>
                  <a:lnTo>
                    <a:pt x="118604" y="16510"/>
                  </a:lnTo>
                  <a:lnTo>
                    <a:pt x="160204" y="66487"/>
                  </a:lnTo>
                  <a:lnTo>
                    <a:pt x="187459" y="123569"/>
                  </a:lnTo>
                  <a:lnTo>
                    <a:pt x="200042" y="177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38811" y="305326"/>
              <a:ext cx="115200" cy="326384"/>
            </a:xfrm>
            <a:custGeom>
              <a:avLst/>
              <a:gdLst/>
              <a:ahLst/>
              <a:cxnLst/>
              <a:rect l="0" t="0" r="0" b="0"/>
              <a:pathLst>
                <a:path w="115200" h="326384">
                  <a:moveTo>
                    <a:pt x="52028" y="326383"/>
                  </a:moveTo>
                  <a:lnTo>
                    <a:pt x="40575" y="272239"/>
                  </a:lnTo>
                  <a:lnTo>
                    <a:pt x="27278" y="217292"/>
                  </a:lnTo>
                  <a:lnTo>
                    <a:pt x="9890" y="155693"/>
                  </a:lnTo>
                  <a:lnTo>
                    <a:pt x="1461" y="101334"/>
                  </a:lnTo>
                  <a:lnTo>
                    <a:pt x="0" y="59531"/>
                  </a:lnTo>
                  <a:lnTo>
                    <a:pt x="9018" y="34647"/>
                  </a:lnTo>
                  <a:lnTo>
                    <a:pt x="16336" y="23098"/>
                  </a:lnTo>
                  <a:lnTo>
                    <a:pt x="25893" y="15399"/>
                  </a:lnTo>
                  <a:lnTo>
                    <a:pt x="48991" y="6844"/>
                  </a:lnTo>
                  <a:lnTo>
                    <a:pt x="103246" y="901"/>
                  </a:lnTo>
                  <a:lnTo>
                    <a:pt x="1151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06611" y="47378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31541" y="15641"/>
                  </a:lnTo>
                  <a:lnTo>
                    <a:pt x="95647" y="26341"/>
                  </a:lnTo>
                  <a:lnTo>
                    <a:pt x="41597" y="305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72560" y="505367"/>
              <a:ext cx="110602" cy="126970"/>
            </a:xfrm>
            <a:custGeom>
              <a:avLst/>
              <a:gdLst/>
              <a:ahLst/>
              <a:cxnLst/>
              <a:rect l="0" t="0" r="0" b="0"/>
              <a:pathLst>
                <a:path w="110602" h="126970">
                  <a:moveTo>
                    <a:pt x="86735" y="21057"/>
                  </a:moveTo>
                  <a:lnTo>
                    <a:pt x="69967" y="15468"/>
                  </a:lnTo>
                  <a:lnTo>
                    <a:pt x="49257" y="18963"/>
                  </a:lnTo>
                  <a:lnTo>
                    <a:pt x="37183" y="23171"/>
                  </a:lnTo>
                  <a:lnTo>
                    <a:pt x="20648" y="37205"/>
                  </a:lnTo>
                  <a:lnTo>
                    <a:pt x="501" y="74810"/>
                  </a:lnTo>
                  <a:lnTo>
                    <a:pt x="0" y="83798"/>
                  </a:lnTo>
                  <a:lnTo>
                    <a:pt x="5682" y="100025"/>
                  </a:lnTo>
                  <a:lnTo>
                    <a:pt x="22036" y="122314"/>
                  </a:lnTo>
                  <a:lnTo>
                    <a:pt x="31904" y="125997"/>
                  </a:lnTo>
                  <a:lnTo>
                    <a:pt x="58467" y="126969"/>
                  </a:lnTo>
                  <a:lnTo>
                    <a:pt x="80410" y="120382"/>
                  </a:lnTo>
                  <a:lnTo>
                    <a:pt x="89538" y="115350"/>
                  </a:lnTo>
                  <a:lnTo>
                    <a:pt x="102799" y="100400"/>
                  </a:lnTo>
                  <a:lnTo>
                    <a:pt x="107972" y="91500"/>
                  </a:lnTo>
                  <a:lnTo>
                    <a:pt x="110601" y="72252"/>
                  </a:lnTo>
                  <a:lnTo>
                    <a:pt x="102758" y="31300"/>
                  </a:lnTo>
                  <a:lnTo>
                    <a:pt x="867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11938" y="473782"/>
              <a:ext cx="147400" cy="170914"/>
            </a:xfrm>
            <a:custGeom>
              <a:avLst/>
              <a:gdLst/>
              <a:ahLst/>
              <a:cxnLst/>
              <a:rect l="0" t="0" r="0" b="0"/>
              <a:pathLst>
                <a:path w="147400" h="170914">
                  <a:moveTo>
                    <a:pt x="0" y="42114"/>
                  </a:moveTo>
                  <a:lnTo>
                    <a:pt x="42661" y="97773"/>
                  </a:lnTo>
                  <a:lnTo>
                    <a:pt x="75942" y="158192"/>
                  </a:lnTo>
                  <a:lnTo>
                    <a:pt x="84055" y="170913"/>
                  </a:lnTo>
                  <a:lnTo>
                    <a:pt x="54725" y="111708"/>
                  </a:lnTo>
                  <a:lnTo>
                    <a:pt x="45850" y="72483"/>
                  </a:lnTo>
                  <a:lnTo>
                    <a:pt x="44604" y="58850"/>
                  </a:lnTo>
                  <a:lnTo>
                    <a:pt x="47284" y="47422"/>
                  </a:lnTo>
                  <a:lnTo>
                    <a:pt x="59620" y="28485"/>
                  </a:lnTo>
                  <a:lnTo>
                    <a:pt x="86295" y="1026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60287" y="336911"/>
              <a:ext cx="30719" cy="336913"/>
            </a:xfrm>
            <a:custGeom>
              <a:avLst/>
              <a:gdLst/>
              <a:ahLst/>
              <a:cxnLst/>
              <a:rect l="0" t="0" r="0" b="0"/>
              <a:pathLst>
                <a:path w="30719" h="336913">
                  <a:moveTo>
                    <a:pt x="20189" y="0"/>
                  </a:moveTo>
                  <a:lnTo>
                    <a:pt x="9011" y="16768"/>
                  </a:lnTo>
                  <a:lnTo>
                    <a:pt x="2059" y="49552"/>
                  </a:lnTo>
                  <a:lnTo>
                    <a:pt x="0" y="100080"/>
                  </a:lnTo>
                  <a:lnTo>
                    <a:pt x="4978" y="148327"/>
                  </a:lnTo>
                  <a:lnTo>
                    <a:pt x="8274" y="203436"/>
                  </a:lnTo>
                  <a:lnTo>
                    <a:pt x="14839" y="253040"/>
                  </a:lnTo>
                  <a:lnTo>
                    <a:pt x="27817" y="311396"/>
                  </a:lnTo>
                  <a:lnTo>
                    <a:pt x="3071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22549" y="505367"/>
              <a:ext cx="263213" cy="5215"/>
            </a:xfrm>
            <a:custGeom>
              <a:avLst/>
              <a:gdLst/>
              <a:ahLst/>
              <a:cxnLst/>
              <a:rect l="0" t="0" r="0" b="0"/>
              <a:pathLst>
                <a:path w="263213" h="5215">
                  <a:moveTo>
                    <a:pt x="263212" y="0"/>
                  </a:moveTo>
                  <a:lnTo>
                    <a:pt x="205948" y="0"/>
                  </a:lnTo>
                  <a:lnTo>
                    <a:pt x="156557" y="0"/>
                  </a:lnTo>
                  <a:lnTo>
                    <a:pt x="107998" y="3120"/>
                  </a:lnTo>
                  <a:lnTo>
                    <a:pt x="63975" y="5214"/>
                  </a:lnTo>
                  <a:lnTo>
                    <a:pt x="2753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96290" y="305326"/>
              <a:ext cx="294799" cy="381646"/>
            </a:xfrm>
            <a:custGeom>
              <a:avLst/>
              <a:gdLst/>
              <a:ahLst/>
              <a:cxnLst/>
              <a:rect l="0" t="0" r="0" b="0"/>
              <a:pathLst>
                <a:path w="294799" h="381646">
                  <a:moveTo>
                    <a:pt x="0" y="0"/>
                  </a:moveTo>
                  <a:lnTo>
                    <a:pt x="0" y="52050"/>
                  </a:lnTo>
                  <a:lnTo>
                    <a:pt x="3119" y="108229"/>
                  </a:lnTo>
                  <a:lnTo>
                    <a:pt x="8334" y="163089"/>
                  </a:lnTo>
                  <a:lnTo>
                    <a:pt x="15684" y="217959"/>
                  </a:lnTo>
                  <a:lnTo>
                    <a:pt x="19465" y="268521"/>
                  </a:lnTo>
                  <a:lnTo>
                    <a:pt x="29148" y="330508"/>
                  </a:lnTo>
                  <a:lnTo>
                    <a:pt x="36582" y="359581"/>
                  </a:lnTo>
                  <a:lnTo>
                    <a:pt x="36086" y="359044"/>
                  </a:lnTo>
                  <a:lnTo>
                    <a:pt x="34586" y="355176"/>
                  </a:lnTo>
                  <a:lnTo>
                    <a:pt x="31980" y="294315"/>
                  </a:lnTo>
                  <a:lnTo>
                    <a:pt x="37253" y="244140"/>
                  </a:lnTo>
                  <a:lnTo>
                    <a:pt x="42383" y="235289"/>
                  </a:lnTo>
                  <a:lnTo>
                    <a:pt x="57441" y="222336"/>
                  </a:lnTo>
                  <a:lnTo>
                    <a:pt x="65200" y="221924"/>
                  </a:lnTo>
                  <a:lnTo>
                    <a:pt x="72713" y="225158"/>
                  </a:lnTo>
                  <a:lnTo>
                    <a:pt x="94464" y="246478"/>
                  </a:lnTo>
                  <a:lnTo>
                    <a:pt x="107494" y="266303"/>
                  </a:lnTo>
                  <a:lnTo>
                    <a:pt x="120238" y="303773"/>
                  </a:lnTo>
                  <a:lnTo>
                    <a:pt x="126873" y="342171"/>
                  </a:lnTo>
                  <a:lnTo>
                    <a:pt x="136716" y="361086"/>
                  </a:lnTo>
                  <a:lnTo>
                    <a:pt x="139107" y="363556"/>
                  </a:lnTo>
                  <a:lnTo>
                    <a:pt x="139532" y="361694"/>
                  </a:lnTo>
                  <a:lnTo>
                    <a:pt x="138644" y="356943"/>
                  </a:lnTo>
                  <a:lnTo>
                    <a:pt x="142985" y="327899"/>
                  </a:lnTo>
                  <a:lnTo>
                    <a:pt x="151676" y="309120"/>
                  </a:lnTo>
                  <a:lnTo>
                    <a:pt x="157269" y="300836"/>
                  </a:lnTo>
                  <a:lnTo>
                    <a:pt x="172843" y="288513"/>
                  </a:lnTo>
                  <a:lnTo>
                    <a:pt x="228892" y="252132"/>
                  </a:lnTo>
                  <a:lnTo>
                    <a:pt x="243280" y="237231"/>
                  </a:lnTo>
                  <a:lnTo>
                    <a:pt x="253574" y="218910"/>
                  </a:lnTo>
                  <a:lnTo>
                    <a:pt x="254447" y="210281"/>
                  </a:lnTo>
                  <a:lnTo>
                    <a:pt x="249179" y="194454"/>
                  </a:lnTo>
                  <a:lnTo>
                    <a:pt x="232798" y="182740"/>
                  </a:lnTo>
                  <a:lnTo>
                    <a:pt x="221879" y="177979"/>
                  </a:lnTo>
                  <a:lnTo>
                    <a:pt x="200389" y="175808"/>
                  </a:lnTo>
                  <a:lnTo>
                    <a:pt x="180308" y="179912"/>
                  </a:lnTo>
                  <a:lnTo>
                    <a:pt x="155850" y="195377"/>
                  </a:lnTo>
                  <a:lnTo>
                    <a:pt x="126625" y="224683"/>
                  </a:lnTo>
                  <a:lnTo>
                    <a:pt x="119511" y="234017"/>
                  </a:lnTo>
                  <a:lnTo>
                    <a:pt x="114727" y="256866"/>
                  </a:lnTo>
                  <a:lnTo>
                    <a:pt x="117670" y="281449"/>
                  </a:lnTo>
                  <a:lnTo>
                    <a:pt x="126778" y="304073"/>
                  </a:lnTo>
                  <a:lnTo>
                    <a:pt x="144863" y="322707"/>
                  </a:lnTo>
                  <a:lnTo>
                    <a:pt x="200877" y="367060"/>
                  </a:lnTo>
                  <a:lnTo>
                    <a:pt x="226539" y="378777"/>
                  </a:lnTo>
                  <a:lnTo>
                    <a:pt x="253542" y="38164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87287" y="326518"/>
              <a:ext cx="124942" cy="326249"/>
            </a:xfrm>
            <a:custGeom>
              <a:avLst/>
              <a:gdLst/>
              <a:ahLst/>
              <a:cxnLst/>
              <a:rect l="0" t="0" r="0" b="0"/>
              <a:pathLst>
                <a:path w="124942" h="326249">
                  <a:moveTo>
                    <a:pt x="51241" y="326248"/>
                  </a:moveTo>
                  <a:lnTo>
                    <a:pt x="31455" y="277318"/>
                  </a:lnTo>
                  <a:lnTo>
                    <a:pt x="20032" y="229472"/>
                  </a:lnTo>
                  <a:lnTo>
                    <a:pt x="5692" y="166492"/>
                  </a:lnTo>
                  <a:lnTo>
                    <a:pt x="0" y="108991"/>
                  </a:lnTo>
                  <a:lnTo>
                    <a:pt x="1995" y="52573"/>
                  </a:lnTo>
                  <a:lnTo>
                    <a:pt x="4373" y="38513"/>
                  </a:lnTo>
                  <a:lnTo>
                    <a:pt x="16373" y="16652"/>
                  </a:lnTo>
                  <a:lnTo>
                    <a:pt x="24486" y="7547"/>
                  </a:lnTo>
                  <a:lnTo>
                    <a:pt x="33404" y="2647"/>
                  </a:lnTo>
                  <a:lnTo>
                    <a:pt x="88841" y="0"/>
                  </a:lnTo>
                  <a:lnTo>
                    <a:pt x="106167" y="3045"/>
                  </a:lnTo>
                  <a:lnTo>
                    <a:pt x="124941" y="103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43772" y="505367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4306" y="14472"/>
                  </a:lnTo>
                  <a:lnTo>
                    <a:pt x="72603" y="19757"/>
                  </a:lnTo>
                  <a:lnTo>
                    <a:pt x="10187" y="292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26049" y="526424"/>
              <a:ext cx="112522" cy="131887"/>
            </a:xfrm>
            <a:custGeom>
              <a:avLst/>
              <a:gdLst/>
              <a:ahLst/>
              <a:cxnLst/>
              <a:rect l="0" t="0" r="0" b="0"/>
              <a:pathLst>
                <a:path w="112522" h="131887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6571" y="102529"/>
                  </a:lnTo>
                  <a:lnTo>
                    <a:pt x="17079" y="120048"/>
                  </a:lnTo>
                  <a:lnTo>
                    <a:pt x="25496" y="125656"/>
                  </a:lnTo>
                  <a:lnTo>
                    <a:pt x="47327" y="131886"/>
                  </a:lnTo>
                  <a:lnTo>
                    <a:pt x="57360" y="131208"/>
                  </a:lnTo>
                  <a:lnTo>
                    <a:pt x="74747" y="124216"/>
                  </a:lnTo>
                  <a:lnTo>
                    <a:pt x="97689" y="101536"/>
                  </a:lnTo>
                  <a:lnTo>
                    <a:pt x="105929" y="76323"/>
                  </a:lnTo>
                  <a:lnTo>
                    <a:pt x="11252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80684" y="519052"/>
              <a:ext cx="161114" cy="154772"/>
            </a:xfrm>
            <a:custGeom>
              <a:avLst/>
              <a:gdLst/>
              <a:ahLst/>
              <a:cxnLst/>
              <a:rect l="0" t="0" r="0" b="0"/>
              <a:pathLst>
                <a:path w="161114" h="154772">
                  <a:moveTo>
                    <a:pt x="0" y="38958"/>
                  </a:moveTo>
                  <a:lnTo>
                    <a:pt x="27511" y="92833"/>
                  </a:lnTo>
                  <a:lnTo>
                    <a:pt x="46744" y="147861"/>
                  </a:lnTo>
                  <a:lnTo>
                    <a:pt x="25821" y="85920"/>
                  </a:lnTo>
                  <a:lnTo>
                    <a:pt x="25588" y="43514"/>
                  </a:lnTo>
                  <a:lnTo>
                    <a:pt x="31259" y="21096"/>
                  </a:lnTo>
                  <a:lnTo>
                    <a:pt x="41579" y="3333"/>
                  </a:lnTo>
                  <a:lnTo>
                    <a:pt x="48776" y="0"/>
                  </a:lnTo>
                  <a:lnTo>
                    <a:pt x="57084" y="118"/>
                  </a:lnTo>
                  <a:lnTo>
                    <a:pt x="85544" y="11462"/>
                  </a:lnTo>
                  <a:lnTo>
                    <a:pt x="95634" y="17118"/>
                  </a:lnTo>
                  <a:lnTo>
                    <a:pt x="128638" y="58647"/>
                  </a:lnTo>
                  <a:lnTo>
                    <a:pt x="154568" y="104978"/>
                  </a:lnTo>
                  <a:lnTo>
                    <a:pt x="161113" y="127962"/>
                  </a:lnTo>
                  <a:lnTo>
                    <a:pt x="157927" y="154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77947" y="489250"/>
              <a:ext cx="129121" cy="166557"/>
            </a:xfrm>
            <a:custGeom>
              <a:avLst/>
              <a:gdLst/>
              <a:ahLst/>
              <a:cxnLst/>
              <a:rect l="0" t="0" r="0" b="0"/>
              <a:pathLst>
                <a:path w="129121" h="166557">
                  <a:moveTo>
                    <a:pt x="108063" y="5589"/>
                  </a:moveTo>
                  <a:lnTo>
                    <a:pt x="91295" y="0"/>
                  </a:lnTo>
                  <a:lnTo>
                    <a:pt x="52923" y="2113"/>
                  </a:lnTo>
                  <a:lnTo>
                    <a:pt x="30523" y="13403"/>
                  </a:lnTo>
                  <a:lnTo>
                    <a:pt x="13940" y="30119"/>
                  </a:lnTo>
                  <a:lnTo>
                    <a:pt x="2670" y="49246"/>
                  </a:lnTo>
                  <a:lnTo>
                    <a:pt x="0" y="72565"/>
                  </a:lnTo>
                  <a:lnTo>
                    <a:pt x="7818" y="120074"/>
                  </a:lnTo>
                  <a:lnTo>
                    <a:pt x="22859" y="147005"/>
                  </a:lnTo>
                  <a:lnTo>
                    <a:pt x="38609" y="159298"/>
                  </a:lnTo>
                  <a:lnTo>
                    <a:pt x="47722" y="164213"/>
                  </a:lnTo>
                  <a:lnTo>
                    <a:pt x="67207" y="166556"/>
                  </a:lnTo>
                  <a:lnTo>
                    <a:pt x="86395" y="162527"/>
                  </a:lnTo>
                  <a:lnTo>
                    <a:pt x="129120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33409" y="336911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4" y="158761"/>
                  </a:lnTo>
                  <a:lnTo>
                    <a:pt x="18645" y="219822"/>
                  </a:lnTo>
                  <a:lnTo>
                    <a:pt x="35240" y="273573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28124" y="43166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42114"/>
                  </a:moveTo>
                  <a:lnTo>
                    <a:pt x="187477" y="27643"/>
                  </a:lnTo>
                  <a:lnTo>
                    <a:pt x="132656" y="19238"/>
                  </a:lnTo>
                  <a:lnTo>
                    <a:pt x="77026" y="6660"/>
                  </a:lnTo>
                  <a:lnTo>
                    <a:pt x="14188" y="8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70280" y="5580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54144"/>
                  </a:lnTo>
                  <a:lnTo>
                    <a:pt x="18211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80808" y="45272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82794" y="515896"/>
              <a:ext cx="111576" cy="164096"/>
            </a:xfrm>
            <a:custGeom>
              <a:avLst/>
              <a:gdLst/>
              <a:ahLst/>
              <a:cxnLst/>
              <a:rect l="0" t="0" r="0" b="0"/>
              <a:pathLst>
                <a:path w="111576" h="164096">
                  <a:moveTo>
                    <a:pt x="87527" y="10528"/>
                  </a:moveTo>
                  <a:lnTo>
                    <a:pt x="65170" y="10528"/>
                  </a:lnTo>
                  <a:lnTo>
                    <a:pt x="47955" y="16767"/>
                  </a:lnTo>
                  <a:lnTo>
                    <a:pt x="17839" y="39837"/>
                  </a:lnTo>
                  <a:lnTo>
                    <a:pt x="2018" y="71205"/>
                  </a:lnTo>
                  <a:lnTo>
                    <a:pt x="0" y="93648"/>
                  </a:lnTo>
                  <a:lnTo>
                    <a:pt x="4173" y="114151"/>
                  </a:lnTo>
                  <a:lnTo>
                    <a:pt x="19675" y="138847"/>
                  </a:lnTo>
                  <a:lnTo>
                    <a:pt x="32414" y="153737"/>
                  </a:lnTo>
                  <a:lnTo>
                    <a:pt x="52115" y="161914"/>
                  </a:lnTo>
                  <a:lnTo>
                    <a:pt x="63919" y="164095"/>
                  </a:lnTo>
                  <a:lnTo>
                    <a:pt x="83273" y="160278"/>
                  </a:lnTo>
                  <a:lnTo>
                    <a:pt x="91710" y="155985"/>
                  </a:lnTo>
                  <a:lnTo>
                    <a:pt x="104204" y="141856"/>
                  </a:lnTo>
                  <a:lnTo>
                    <a:pt x="109174" y="133175"/>
                  </a:lnTo>
                  <a:lnTo>
                    <a:pt x="111575" y="107932"/>
                  </a:lnTo>
                  <a:lnTo>
                    <a:pt x="103586" y="55245"/>
                  </a:lnTo>
                  <a:lnTo>
                    <a:pt x="88515" y="27417"/>
                  </a:lnTo>
                  <a:lnTo>
                    <a:pt x="72759" y="14915"/>
                  </a:lnTo>
                  <a:lnTo>
                    <a:pt x="454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91378" y="513527"/>
              <a:ext cx="273742" cy="223468"/>
            </a:xfrm>
            <a:custGeom>
              <a:avLst/>
              <a:gdLst/>
              <a:ahLst/>
              <a:cxnLst/>
              <a:rect l="0" t="0" r="0" b="0"/>
              <a:pathLst>
                <a:path w="273742" h="223468">
                  <a:moveTo>
                    <a:pt x="0" y="23426"/>
                  </a:moveTo>
                  <a:lnTo>
                    <a:pt x="24047" y="33001"/>
                  </a:lnTo>
                  <a:lnTo>
                    <a:pt x="38374" y="43669"/>
                  </a:lnTo>
                  <a:lnTo>
                    <a:pt x="54004" y="68418"/>
                  </a:lnTo>
                  <a:lnTo>
                    <a:pt x="77021" y="128964"/>
                  </a:lnTo>
                  <a:lnTo>
                    <a:pt x="78253" y="132389"/>
                  </a:lnTo>
                  <a:lnTo>
                    <a:pt x="74946" y="106431"/>
                  </a:lnTo>
                  <a:lnTo>
                    <a:pt x="77188" y="68297"/>
                  </a:lnTo>
                  <a:lnTo>
                    <a:pt x="88426" y="23971"/>
                  </a:lnTo>
                  <a:lnTo>
                    <a:pt x="94046" y="15600"/>
                  </a:lnTo>
                  <a:lnTo>
                    <a:pt x="109648" y="3180"/>
                  </a:lnTo>
                  <a:lnTo>
                    <a:pt x="128281" y="0"/>
                  </a:lnTo>
                  <a:lnTo>
                    <a:pt x="148261" y="3656"/>
                  </a:lnTo>
                  <a:lnTo>
                    <a:pt x="178071" y="18868"/>
                  </a:lnTo>
                  <a:lnTo>
                    <a:pt x="194566" y="31539"/>
                  </a:lnTo>
                  <a:lnTo>
                    <a:pt x="224220" y="76718"/>
                  </a:lnTo>
                  <a:lnTo>
                    <a:pt x="249487" y="137634"/>
                  </a:lnTo>
                  <a:lnTo>
                    <a:pt x="268641" y="198473"/>
                  </a:lnTo>
                  <a:lnTo>
                    <a:pt x="273741" y="223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7" name="Straight Connector 46"/>
          <p:cNvCxnSpPr/>
          <p:nvPr/>
        </p:nvCxnSpPr>
        <p:spPr>
          <a:xfrm>
            <a:off x="5986526" y="1409700"/>
            <a:ext cx="0" cy="3087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flipH="1">
            <a:off x="3743959" y="1422400"/>
            <a:ext cx="2225041" cy="3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3722878" y="1433322"/>
            <a:ext cx="0" cy="30953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722878" y="4518152"/>
            <a:ext cx="227418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4935854" y="1409700"/>
            <a:ext cx="0" cy="310451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3743959" y="1833372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flipH="1">
            <a:off x="3731259" y="2425826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flipH="1">
            <a:off x="3733419" y="3037458"/>
            <a:ext cx="22425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3769359" y="3790696"/>
            <a:ext cx="22109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4354586" y="1496494"/>
            <a:ext cx="1126550" cy="294799"/>
            <a:chOff x="4354586" y="1496494"/>
            <a:chExt cx="1126550" cy="294799"/>
          </a:xfrm>
        </p:grpSpPr>
        <p:sp>
          <p:nvSpPr>
            <p:cNvPr id="56" name="Freeform 55"/>
            <p:cNvSpPr/>
            <p:nvPr/>
          </p:nvSpPr>
          <p:spPr>
            <a:xfrm>
              <a:off x="4375643" y="1496494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44410" y="17981"/>
                  </a:lnTo>
                  <a:lnTo>
                    <a:pt x="101821" y="73184"/>
                  </a:lnTo>
                  <a:lnTo>
                    <a:pt x="52646" y="129226"/>
                  </a:lnTo>
                  <a:lnTo>
                    <a:pt x="18718" y="16861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54586" y="1507022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9575" y="24047"/>
                  </a:lnTo>
                  <a:lnTo>
                    <a:pt x="59898" y="80698"/>
                  </a:lnTo>
                  <a:lnTo>
                    <a:pt x="122839" y="143889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91623" y="1528079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2661" y="60874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91623" y="1528079"/>
              <a:ext cx="189513" cy="263214"/>
            </a:xfrm>
            <a:custGeom>
              <a:avLst/>
              <a:gdLst/>
              <a:ahLst/>
              <a:cxnLst/>
              <a:rect l="0" t="0" r="0" b="0"/>
              <a:pathLst>
                <a:path w="189513" h="263214">
                  <a:moveTo>
                    <a:pt x="189512" y="0"/>
                  </a:moveTo>
                  <a:lnTo>
                    <a:pt x="151139" y="29309"/>
                  </a:lnTo>
                  <a:lnTo>
                    <a:pt x="124047" y="64801"/>
                  </a:lnTo>
                  <a:lnTo>
                    <a:pt x="90275" y="126485"/>
                  </a:lnTo>
                  <a:lnTo>
                    <a:pt x="49047" y="189526"/>
                  </a:lnTo>
                  <a:lnTo>
                    <a:pt x="9351" y="24917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137699" y="1993007"/>
            <a:ext cx="336913" cy="203065"/>
            <a:chOff x="4137699" y="1993007"/>
            <a:chExt cx="336913" cy="203065"/>
          </a:xfrm>
        </p:grpSpPr>
        <p:sp>
          <p:nvSpPr>
            <p:cNvPr id="61" name="Freeform 60"/>
            <p:cNvSpPr/>
            <p:nvPr/>
          </p:nvSpPr>
          <p:spPr>
            <a:xfrm>
              <a:off x="4137699" y="207411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74473" y="1993007"/>
              <a:ext cx="200139" cy="203065"/>
            </a:xfrm>
            <a:custGeom>
              <a:avLst/>
              <a:gdLst/>
              <a:ahLst/>
              <a:cxnLst/>
              <a:rect l="0" t="0" r="0" b="0"/>
              <a:pathLst>
                <a:path w="200139" h="203065">
                  <a:moveTo>
                    <a:pt x="21153" y="17936"/>
                  </a:moveTo>
                  <a:lnTo>
                    <a:pt x="32332" y="6757"/>
                  </a:lnTo>
                  <a:lnTo>
                    <a:pt x="50299" y="1269"/>
                  </a:lnTo>
                  <a:lnTo>
                    <a:pt x="72712" y="0"/>
                  </a:lnTo>
                  <a:lnTo>
                    <a:pt x="94371" y="3335"/>
                  </a:lnTo>
                  <a:lnTo>
                    <a:pt x="102721" y="8202"/>
                  </a:lnTo>
                  <a:lnTo>
                    <a:pt x="115117" y="22968"/>
                  </a:lnTo>
                  <a:lnTo>
                    <a:pt x="121407" y="44349"/>
                  </a:lnTo>
                  <a:lnTo>
                    <a:pt x="131034" y="96203"/>
                  </a:lnTo>
                  <a:lnTo>
                    <a:pt x="129620" y="131983"/>
                  </a:lnTo>
                  <a:lnTo>
                    <a:pt x="116203" y="164811"/>
                  </a:lnTo>
                  <a:lnTo>
                    <a:pt x="97410" y="191176"/>
                  </a:lnTo>
                  <a:lnTo>
                    <a:pt x="77662" y="200216"/>
                  </a:lnTo>
                  <a:lnTo>
                    <a:pt x="54457" y="203064"/>
                  </a:lnTo>
                  <a:lnTo>
                    <a:pt x="32446" y="200431"/>
                  </a:lnTo>
                  <a:lnTo>
                    <a:pt x="14084" y="189122"/>
                  </a:lnTo>
                  <a:lnTo>
                    <a:pt x="5912" y="181193"/>
                  </a:lnTo>
                  <a:lnTo>
                    <a:pt x="1634" y="172397"/>
                  </a:lnTo>
                  <a:lnTo>
                    <a:pt x="0" y="153266"/>
                  </a:lnTo>
                  <a:lnTo>
                    <a:pt x="3542" y="145590"/>
                  </a:lnTo>
                  <a:lnTo>
                    <a:pt x="16836" y="133943"/>
                  </a:lnTo>
                  <a:lnTo>
                    <a:pt x="37562" y="131105"/>
                  </a:lnTo>
                  <a:lnTo>
                    <a:pt x="94241" y="141806"/>
                  </a:lnTo>
                  <a:lnTo>
                    <a:pt x="153004" y="152863"/>
                  </a:lnTo>
                  <a:lnTo>
                    <a:pt x="200138" y="154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200870" y="2663709"/>
            <a:ext cx="284271" cy="178986"/>
            <a:chOff x="4200870" y="2663709"/>
            <a:chExt cx="284271" cy="178986"/>
          </a:xfrm>
        </p:grpSpPr>
        <p:sp>
          <p:nvSpPr>
            <p:cNvPr id="64" name="Freeform 63"/>
            <p:cNvSpPr/>
            <p:nvPr/>
          </p:nvSpPr>
          <p:spPr>
            <a:xfrm>
              <a:off x="4200870" y="27689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74611" y="266370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9878" y="141759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4308986" y="3369119"/>
            <a:ext cx="194497" cy="227929"/>
          </a:xfrm>
          <a:custGeom>
            <a:avLst/>
            <a:gdLst/>
            <a:ahLst/>
            <a:cxnLst/>
            <a:rect l="0" t="0" r="0" b="0"/>
            <a:pathLst>
              <a:path w="194497" h="227929">
                <a:moveTo>
                  <a:pt x="91925" y="0"/>
                </a:moveTo>
                <a:lnTo>
                  <a:pt x="47963" y="20243"/>
                </a:lnTo>
                <a:lnTo>
                  <a:pt x="23268" y="44992"/>
                </a:lnTo>
                <a:lnTo>
                  <a:pt x="6722" y="80141"/>
                </a:lnTo>
                <a:lnTo>
                  <a:pt x="0" y="120192"/>
                </a:lnTo>
                <a:lnTo>
                  <a:pt x="8995" y="181294"/>
                </a:lnTo>
                <a:lnTo>
                  <a:pt x="12072" y="194562"/>
                </a:lnTo>
                <a:lnTo>
                  <a:pt x="17633" y="204577"/>
                </a:lnTo>
                <a:lnTo>
                  <a:pt x="33170" y="218825"/>
                </a:lnTo>
                <a:lnTo>
                  <a:pt x="54894" y="225937"/>
                </a:lnTo>
                <a:lnTo>
                  <a:pt x="78976" y="227928"/>
                </a:lnTo>
                <a:lnTo>
                  <a:pt x="101378" y="224913"/>
                </a:lnTo>
                <a:lnTo>
                  <a:pt x="119914" y="216555"/>
                </a:lnTo>
                <a:lnTo>
                  <a:pt x="135950" y="203871"/>
                </a:lnTo>
                <a:lnTo>
                  <a:pt x="178353" y="154046"/>
                </a:lnTo>
                <a:lnTo>
                  <a:pt x="188049" y="135145"/>
                </a:lnTo>
                <a:lnTo>
                  <a:pt x="194496" y="99184"/>
                </a:lnTo>
                <a:lnTo>
                  <a:pt x="190817" y="64483"/>
                </a:lnTo>
                <a:lnTo>
                  <a:pt x="179161" y="45817"/>
                </a:lnTo>
                <a:lnTo>
                  <a:pt x="162282" y="30892"/>
                </a:lnTo>
                <a:lnTo>
                  <a:pt x="134219" y="17082"/>
                </a:lnTo>
                <a:lnTo>
                  <a:pt x="102454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413635" y="4011357"/>
            <a:ext cx="18863" cy="242157"/>
          </a:xfrm>
          <a:custGeom>
            <a:avLst/>
            <a:gdLst/>
            <a:ahLst/>
            <a:cxnLst/>
            <a:rect l="0" t="0" r="0" b="0"/>
            <a:pathLst>
              <a:path w="18863" h="242157">
                <a:moveTo>
                  <a:pt x="8334" y="0"/>
                </a:moveTo>
                <a:lnTo>
                  <a:pt x="0" y="37478"/>
                </a:lnTo>
                <a:lnTo>
                  <a:pt x="3828" y="100080"/>
                </a:lnTo>
                <a:lnTo>
                  <a:pt x="8614" y="163225"/>
                </a:lnTo>
                <a:lnTo>
                  <a:pt x="16491" y="214519"/>
                </a:lnTo>
                <a:lnTo>
                  <a:pt x="18862" y="2421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180021" y="2042528"/>
            <a:ext cx="422956" cy="291301"/>
            <a:chOff x="5180021" y="2042528"/>
            <a:chExt cx="422956" cy="291301"/>
          </a:xfrm>
        </p:grpSpPr>
        <p:sp>
          <p:nvSpPr>
            <p:cNvPr id="69" name="Freeform 68"/>
            <p:cNvSpPr/>
            <p:nvPr/>
          </p:nvSpPr>
          <p:spPr>
            <a:xfrm>
              <a:off x="5180021" y="2200455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25611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424440" y="2042528"/>
              <a:ext cx="178537" cy="291301"/>
            </a:xfrm>
            <a:custGeom>
              <a:avLst/>
              <a:gdLst/>
              <a:ahLst/>
              <a:cxnLst/>
              <a:rect l="0" t="0" r="0" b="0"/>
              <a:pathLst>
                <a:path w="178537" h="291301">
                  <a:moveTo>
                    <a:pt x="92493" y="0"/>
                  </a:moveTo>
                  <a:lnTo>
                    <a:pt x="68446" y="17981"/>
                  </a:lnTo>
                  <a:lnTo>
                    <a:pt x="32899" y="64153"/>
                  </a:lnTo>
                  <a:lnTo>
                    <a:pt x="9198" y="127396"/>
                  </a:lnTo>
                  <a:lnTo>
                    <a:pt x="0" y="182702"/>
                  </a:lnTo>
                  <a:lnTo>
                    <a:pt x="6588" y="237517"/>
                  </a:lnTo>
                  <a:lnTo>
                    <a:pt x="12588" y="261151"/>
                  </a:lnTo>
                  <a:lnTo>
                    <a:pt x="18166" y="270027"/>
                  </a:lnTo>
                  <a:lnTo>
                    <a:pt x="33722" y="283009"/>
                  </a:lnTo>
                  <a:lnTo>
                    <a:pt x="55454" y="289558"/>
                  </a:lnTo>
                  <a:lnTo>
                    <a:pt x="79540" y="291300"/>
                  </a:lnTo>
                  <a:lnTo>
                    <a:pt x="101943" y="288174"/>
                  </a:lnTo>
                  <a:lnTo>
                    <a:pt x="139876" y="268659"/>
                  </a:lnTo>
                  <a:lnTo>
                    <a:pt x="157616" y="250425"/>
                  </a:lnTo>
                  <a:lnTo>
                    <a:pt x="178536" y="210124"/>
                  </a:lnTo>
                  <a:lnTo>
                    <a:pt x="177931" y="200914"/>
                  </a:lnTo>
                  <a:lnTo>
                    <a:pt x="167900" y="184442"/>
                  </a:lnTo>
                  <a:lnTo>
                    <a:pt x="148624" y="175561"/>
                  </a:lnTo>
                  <a:lnTo>
                    <a:pt x="125628" y="172784"/>
                  </a:lnTo>
                  <a:lnTo>
                    <a:pt x="103710" y="175449"/>
                  </a:lnTo>
                  <a:lnTo>
                    <a:pt x="82270" y="186772"/>
                  </a:lnTo>
                  <a:lnTo>
                    <a:pt x="2932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148435" y="2688755"/>
            <a:ext cx="371794" cy="238168"/>
            <a:chOff x="5148435" y="2688755"/>
            <a:chExt cx="371794" cy="238168"/>
          </a:xfrm>
        </p:grpSpPr>
        <p:sp>
          <p:nvSpPr>
            <p:cNvPr id="72" name="Freeform 71"/>
            <p:cNvSpPr/>
            <p:nvPr/>
          </p:nvSpPr>
          <p:spPr>
            <a:xfrm>
              <a:off x="5148435" y="279005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06362" y="2688755"/>
              <a:ext cx="213867" cy="238168"/>
            </a:xfrm>
            <a:custGeom>
              <a:avLst/>
              <a:gdLst/>
              <a:ahLst/>
              <a:cxnLst/>
              <a:rect l="0" t="0" r="0" b="0"/>
              <a:pathLst>
                <a:path w="213867" h="238168">
                  <a:moveTo>
                    <a:pt x="0" y="48654"/>
                  </a:moveTo>
                  <a:lnTo>
                    <a:pt x="5590" y="31886"/>
                  </a:lnTo>
                  <a:lnTo>
                    <a:pt x="17692" y="17415"/>
                  </a:lnTo>
                  <a:lnTo>
                    <a:pt x="25833" y="10281"/>
                  </a:lnTo>
                  <a:lnTo>
                    <a:pt x="47356" y="2353"/>
                  </a:lnTo>
                  <a:lnTo>
                    <a:pt x="71350" y="0"/>
                  </a:lnTo>
                  <a:lnTo>
                    <a:pt x="93713" y="2853"/>
                  </a:lnTo>
                  <a:lnTo>
                    <a:pt x="112230" y="11141"/>
                  </a:lnTo>
                  <a:lnTo>
                    <a:pt x="120444" y="16626"/>
                  </a:lnTo>
                  <a:lnTo>
                    <a:pt x="124750" y="23792"/>
                  </a:lnTo>
                  <a:lnTo>
                    <a:pt x="126414" y="41114"/>
                  </a:lnTo>
                  <a:lnTo>
                    <a:pt x="120135" y="57391"/>
                  </a:lnTo>
                  <a:lnTo>
                    <a:pt x="115185" y="65007"/>
                  </a:lnTo>
                  <a:lnTo>
                    <a:pt x="100326" y="76589"/>
                  </a:lnTo>
                  <a:lnTo>
                    <a:pt x="89043" y="83296"/>
                  </a:lnTo>
                  <a:lnTo>
                    <a:pt x="90948" y="83447"/>
                  </a:lnTo>
                  <a:lnTo>
                    <a:pt x="95727" y="82378"/>
                  </a:lnTo>
                  <a:lnTo>
                    <a:pt x="138385" y="91974"/>
                  </a:lnTo>
                  <a:lnTo>
                    <a:pt x="157431" y="99493"/>
                  </a:lnTo>
                  <a:lnTo>
                    <a:pt x="196005" y="130059"/>
                  </a:lnTo>
                  <a:lnTo>
                    <a:pt x="211844" y="156222"/>
                  </a:lnTo>
                  <a:lnTo>
                    <a:pt x="213866" y="176011"/>
                  </a:lnTo>
                  <a:lnTo>
                    <a:pt x="209696" y="195334"/>
                  </a:lnTo>
                  <a:lnTo>
                    <a:pt x="200043" y="211721"/>
                  </a:lnTo>
                  <a:lnTo>
                    <a:pt x="184834" y="223684"/>
                  </a:lnTo>
                  <a:lnTo>
                    <a:pt x="165207" y="231730"/>
                  </a:lnTo>
                  <a:lnTo>
                    <a:pt x="117599" y="236895"/>
                  </a:lnTo>
                  <a:lnTo>
                    <a:pt x="84228" y="238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5266562" y="3337533"/>
            <a:ext cx="226599" cy="249793"/>
          </a:xfrm>
          <a:custGeom>
            <a:avLst/>
            <a:gdLst/>
            <a:ahLst/>
            <a:cxnLst/>
            <a:rect l="0" t="0" r="0" b="0"/>
            <a:pathLst>
              <a:path w="226599" h="249793">
                <a:moveTo>
                  <a:pt x="113500" y="10529"/>
                </a:moveTo>
                <a:lnTo>
                  <a:pt x="70808" y="13648"/>
                </a:lnTo>
                <a:lnTo>
                  <a:pt x="51242" y="20104"/>
                </a:lnTo>
                <a:lnTo>
                  <a:pt x="34747" y="30772"/>
                </a:lnTo>
                <a:lnTo>
                  <a:pt x="22737" y="46432"/>
                </a:lnTo>
                <a:lnTo>
                  <a:pt x="5494" y="90670"/>
                </a:lnTo>
                <a:lnTo>
                  <a:pt x="0" y="130721"/>
                </a:lnTo>
                <a:lnTo>
                  <a:pt x="3961" y="166634"/>
                </a:lnTo>
                <a:lnTo>
                  <a:pt x="18133" y="199502"/>
                </a:lnTo>
                <a:lnTo>
                  <a:pt x="37150" y="225878"/>
                </a:lnTo>
                <a:lnTo>
                  <a:pt x="63192" y="242922"/>
                </a:lnTo>
                <a:lnTo>
                  <a:pt x="98724" y="249792"/>
                </a:lnTo>
                <a:lnTo>
                  <a:pt x="122140" y="245160"/>
                </a:lnTo>
                <a:lnTo>
                  <a:pt x="151935" y="229398"/>
                </a:lnTo>
                <a:lnTo>
                  <a:pt x="204531" y="182364"/>
                </a:lnTo>
                <a:lnTo>
                  <a:pt x="220151" y="155809"/>
                </a:lnTo>
                <a:lnTo>
                  <a:pt x="226598" y="120125"/>
                </a:lnTo>
                <a:lnTo>
                  <a:pt x="221868" y="96673"/>
                </a:lnTo>
                <a:lnTo>
                  <a:pt x="194879" y="34873"/>
                </a:lnTo>
                <a:lnTo>
                  <a:pt x="181254" y="20179"/>
                </a:lnTo>
                <a:lnTo>
                  <a:pt x="14508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327419" y="3971438"/>
            <a:ext cx="235546" cy="295100"/>
          </a:xfrm>
          <a:custGeom>
            <a:avLst/>
            <a:gdLst/>
            <a:ahLst/>
            <a:cxnLst/>
            <a:rect l="0" t="0" r="0" b="0"/>
            <a:pathLst>
              <a:path w="235546" h="295100">
                <a:moveTo>
                  <a:pt x="0" y="8334"/>
                </a:moveTo>
                <a:lnTo>
                  <a:pt x="37479" y="0"/>
                </a:lnTo>
                <a:lnTo>
                  <a:pt x="72326" y="1575"/>
                </a:lnTo>
                <a:lnTo>
                  <a:pt x="94146" y="7669"/>
                </a:lnTo>
                <a:lnTo>
                  <a:pt x="115542" y="18177"/>
                </a:lnTo>
                <a:lnTo>
                  <a:pt x="130511" y="33765"/>
                </a:lnTo>
                <a:lnTo>
                  <a:pt x="136141" y="42836"/>
                </a:lnTo>
                <a:lnTo>
                  <a:pt x="137554" y="52392"/>
                </a:lnTo>
                <a:lnTo>
                  <a:pt x="132885" y="72369"/>
                </a:lnTo>
                <a:lnTo>
                  <a:pt x="119892" y="89826"/>
                </a:lnTo>
                <a:lnTo>
                  <a:pt x="102418" y="104214"/>
                </a:lnTo>
                <a:lnTo>
                  <a:pt x="82954" y="114508"/>
                </a:lnTo>
                <a:lnTo>
                  <a:pt x="78700" y="115381"/>
                </a:lnTo>
                <a:lnTo>
                  <a:pt x="78203" y="113624"/>
                </a:lnTo>
                <a:lnTo>
                  <a:pt x="80212" y="110113"/>
                </a:lnTo>
                <a:lnTo>
                  <a:pt x="94921" y="106212"/>
                </a:lnTo>
                <a:lnTo>
                  <a:pt x="129511" y="107135"/>
                </a:lnTo>
                <a:lnTo>
                  <a:pt x="154656" y="113077"/>
                </a:lnTo>
                <a:lnTo>
                  <a:pt x="187374" y="129576"/>
                </a:lnTo>
                <a:lnTo>
                  <a:pt x="204550" y="142548"/>
                </a:lnTo>
                <a:lnTo>
                  <a:pt x="221784" y="168594"/>
                </a:lnTo>
                <a:lnTo>
                  <a:pt x="234300" y="198538"/>
                </a:lnTo>
                <a:lnTo>
                  <a:pt x="235545" y="219211"/>
                </a:lnTo>
                <a:lnTo>
                  <a:pt x="231029" y="240097"/>
                </a:lnTo>
                <a:lnTo>
                  <a:pt x="221223" y="261078"/>
                </a:lnTo>
                <a:lnTo>
                  <a:pt x="205946" y="275863"/>
                </a:lnTo>
                <a:lnTo>
                  <a:pt x="167543" y="294886"/>
                </a:lnTo>
                <a:lnTo>
                  <a:pt x="125422" y="295099"/>
                </a:lnTo>
                <a:lnTo>
                  <a:pt x="64437" y="281479"/>
                </a:lnTo>
                <a:lnTo>
                  <a:pt x="10529" y="26101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27162" y="4137699"/>
            <a:ext cx="541460" cy="502252"/>
            <a:chOff x="427162" y="4137699"/>
            <a:chExt cx="541460" cy="502252"/>
          </a:xfrm>
        </p:grpSpPr>
        <p:sp>
          <p:nvSpPr>
            <p:cNvPr id="77" name="Freeform 76"/>
            <p:cNvSpPr/>
            <p:nvPr/>
          </p:nvSpPr>
          <p:spPr>
            <a:xfrm>
              <a:off x="427162" y="4138712"/>
              <a:ext cx="246662" cy="501239"/>
            </a:xfrm>
            <a:custGeom>
              <a:avLst/>
              <a:gdLst/>
              <a:ahLst/>
              <a:cxnLst/>
              <a:rect l="0" t="0" r="0" b="0"/>
              <a:pathLst>
                <a:path w="246662" h="501239">
                  <a:moveTo>
                    <a:pt x="25563" y="167443"/>
                  </a:moveTo>
                  <a:lnTo>
                    <a:pt x="17230" y="129965"/>
                  </a:lnTo>
                  <a:lnTo>
                    <a:pt x="9879" y="84131"/>
                  </a:lnTo>
                  <a:lnTo>
                    <a:pt x="6918" y="80316"/>
                  </a:lnTo>
                  <a:lnTo>
                    <a:pt x="3774" y="81283"/>
                  </a:lnTo>
                  <a:lnTo>
                    <a:pt x="509" y="85436"/>
                  </a:lnTo>
                  <a:lnTo>
                    <a:pt x="0" y="99410"/>
                  </a:lnTo>
                  <a:lnTo>
                    <a:pt x="4843" y="116149"/>
                  </a:lnTo>
                  <a:lnTo>
                    <a:pt x="33551" y="153120"/>
                  </a:lnTo>
                  <a:lnTo>
                    <a:pt x="53290" y="161078"/>
                  </a:lnTo>
                  <a:lnTo>
                    <a:pt x="76490" y="163444"/>
                  </a:lnTo>
                  <a:lnTo>
                    <a:pt x="98500" y="160596"/>
                  </a:lnTo>
                  <a:lnTo>
                    <a:pt x="116861" y="149192"/>
                  </a:lnTo>
                  <a:lnTo>
                    <a:pt x="131651" y="131256"/>
                  </a:lnTo>
                  <a:lnTo>
                    <a:pt x="154596" y="73698"/>
                  </a:lnTo>
                  <a:lnTo>
                    <a:pt x="169734" y="17058"/>
                  </a:lnTo>
                  <a:lnTo>
                    <a:pt x="170358" y="0"/>
                  </a:lnTo>
                  <a:lnTo>
                    <a:pt x="168886" y="2002"/>
                  </a:lnTo>
                  <a:lnTo>
                    <a:pt x="165301" y="17874"/>
                  </a:lnTo>
                  <a:lnTo>
                    <a:pt x="159880" y="78844"/>
                  </a:lnTo>
                  <a:lnTo>
                    <a:pt x="154268" y="134562"/>
                  </a:lnTo>
                  <a:lnTo>
                    <a:pt x="152605" y="191236"/>
                  </a:lnTo>
                  <a:lnTo>
                    <a:pt x="152112" y="249362"/>
                  </a:lnTo>
                  <a:lnTo>
                    <a:pt x="148847" y="306749"/>
                  </a:lnTo>
                  <a:lnTo>
                    <a:pt x="140470" y="365087"/>
                  </a:lnTo>
                  <a:lnTo>
                    <a:pt x="133699" y="416297"/>
                  </a:lnTo>
                  <a:lnTo>
                    <a:pt x="129775" y="445331"/>
                  </a:lnTo>
                  <a:lnTo>
                    <a:pt x="114412" y="480237"/>
                  </a:lnTo>
                  <a:lnTo>
                    <a:pt x="101706" y="497925"/>
                  </a:lnTo>
                  <a:lnTo>
                    <a:pt x="93873" y="501238"/>
                  </a:lnTo>
                  <a:lnTo>
                    <a:pt x="85141" y="501107"/>
                  </a:lnTo>
                  <a:lnTo>
                    <a:pt x="75810" y="498680"/>
                  </a:lnTo>
                  <a:lnTo>
                    <a:pt x="68420" y="493553"/>
                  </a:lnTo>
                  <a:lnTo>
                    <a:pt x="57089" y="478497"/>
                  </a:lnTo>
                  <a:lnTo>
                    <a:pt x="44133" y="450290"/>
                  </a:lnTo>
                  <a:lnTo>
                    <a:pt x="42785" y="426904"/>
                  </a:lnTo>
                  <a:lnTo>
                    <a:pt x="51452" y="373762"/>
                  </a:lnTo>
                  <a:lnTo>
                    <a:pt x="65598" y="327780"/>
                  </a:lnTo>
                  <a:lnTo>
                    <a:pt x="104375" y="273031"/>
                  </a:lnTo>
                  <a:lnTo>
                    <a:pt x="132363" y="250461"/>
                  </a:lnTo>
                  <a:lnTo>
                    <a:pt x="194152" y="216869"/>
                  </a:lnTo>
                  <a:lnTo>
                    <a:pt x="246661" y="199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9637" y="4137699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0529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0165" y="422192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25765" y="7409"/>
                  </a:lnTo>
                  <a:lnTo>
                    <a:pt x="65218" y="976"/>
                  </a:lnTo>
                  <a:lnTo>
                    <a:pt x="19599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252891" y="3950312"/>
            <a:ext cx="600125" cy="516237"/>
            <a:chOff x="1252891" y="3950312"/>
            <a:chExt cx="600125" cy="516237"/>
          </a:xfrm>
        </p:grpSpPr>
        <p:sp>
          <p:nvSpPr>
            <p:cNvPr id="81" name="Freeform 80"/>
            <p:cNvSpPr/>
            <p:nvPr/>
          </p:nvSpPr>
          <p:spPr>
            <a:xfrm>
              <a:off x="1252891" y="3950312"/>
              <a:ext cx="265308" cy="516237"/>
            </a:xfrm>
            <a:custGeom>
              <a:avLst/>
              <a:gdLst/>
              <a:ahLst/>
              <a:cxnLst/>
              <a:rect l="0" t="0" r="0" b="0"/>
              <a:pathLst>
                <a:path w="265308" h="516237">
                  <a:moveTo>
                    <a:pt x="105285" y="8403"/>
                  </a:moveTo>
                  <a:lnTo>
                    <a:pt x="81238" y="17978"/>
                  </a:lnTo>
                  <a:lnTo>
                    <a:pt x="20163" y="61400"/>
                  </a:lnTo>
                  <a:lnTo>
                    <a:pt x="9932" y="68301"/>
                  </a:lnTo>
                  <a:lnTo>
                    <a:pt x="5452" y="69392"/>
                  </a:lnTo>
                  <a:lnTo>
                    <a:pt x="4804" y="66610"/>
                  </a:lnTo>
                  <a:lnTo>
                    <a:pt x="10324" y="55329"/>
                  </a:lnTo>
                  <a:lnTo>
                    <a:pt x="20576" y="42517"/>
                  </a:lnTo>
                  <a:lnTo>
                    <a:pt x="45091" y="27739"/>
                  </a:lnTo>
                  <a:lnTo>
                    <a:pt x="105546" y="5050"/>
                  </a:lnTo>
                  <a:lnTo>
                    <a:pt x="142537" y="0"/>
                  </a:lnTo>
                  <a:lnTo>
                    <a:pt x="177544" y="4094"/>
                  </a:lnTo>
                  <a:lnTo>
                    <a:pt x="196281" y="15846"/>
                  </a:lnTo>
                  <a:lnTo>
                    <a:pt x="211238" y="32768"/>
                  </a:lnTo>
                  <a:lnTo>
                    <a:pt x="221785" y="51987"/>
                  </a:lnTo>
                  <a:lnTo>
                    <a:pt x="224133" y="75347"/>
                  </a:lnTo>
                  <a:lnTo>
                    <a:pt x="220107" y="101327"/>
                  </a:lnTo>
                  <a:lnTo>
                    <a:pt x="210519" y="128471"/>
                  </a:lnTo>
                  <a:lnTo>
                    <a:pt x="195339" y="149894"/>
                  </a:lnTo>
                  <a:lnTo>
                    <a:pt x="156999" y="182711"/>
                  </a:lnTo>
                  <a:lnTo>
                    <a:pt x="94675" y="216824"/>
                  </a:lnTo>
                  <a:lnTo>
                    <a:pt x="63147" y="231334"/>
                  </a:lnTo>
                  <a:lnTo>
                    <a:pt x="25989" y="237453"/>
                  </a:lnTo>
                  <a:lnTo>
                    <a:pt x="20835" y="235972"/>
                  </a:lnTo>
                  <a:lnTo>
                    <a:pt x="20909" y="232646"/>
                  </a:lnTo>
                  <a:lnTo>
                    <a:pt x="24468" y="228088"/>
                  </a:lnTo>
                  <a:lnTo>
                    <a:pt x="40900" y="223024"/>
                  </a:lnTo>
                  <a:lnTo>
                    <a:pt x="63801" y="221943"/>
                  </a:lnTo>
                  <a:lnTo>
                    <a:pt x="116631" y="230781"/>
                  </a:lnTo>
                  <a:lnTo>
                    <a:pt x="176536" y="248387"/>
                  </a:lnTo>
                  <a:lnTo>
                    <a:pt x="222393" y="284862"/>
                  </a:lnTo>
                  <a:lnTo>
                    <a:pt x="247478" y="314535"/>
                  </a:lnTo>
                  <a:lnTo>
                    <a:pt x="264139" y="356732"/>
                  </a:lnTo>
                  <a:lnTo>
                    <a:pt x="265307" y="406279"/>
                  </a:lnTo>
                  <a:lnTo>
                    <a:pt x="258243" y="446826"/>
                  </a:lnTo>
                  <a:lnTo>
                    <a:pt x="237563" y="481067"/>
                  </a:lnTo>
                  <a:lnTo>
                    <a:pt x="219057" y="496506"/>
                  </a:lnTo>
                  <a:lnTo>
                    <a:pt x="172992" y="515950"/>
                  </a:lnTo>
                  <a:lnTo>
                    <a:pt x="132625" y="516236"/>
                  </a:lnTo>
                  <a:lnTo>
                    <a:pt x="77063" y="504682"/>
                  </a:lnTo>
                  <a:lnTo>
                    <a:pt x="37391" y="486381"/>
                  </a:lnTo>
                  <a:lnTo>
                    <a:pt x="0" y="4505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636856" y="4233741"/>
              <a:ext cx="216160" cy="146115"/>
            </a:xfrm>
            <a:custGeom>
              <a:avLst/>
              <a:gdLst/>
              <a:ahLst/>
              <a:cxnLst/>
              <a:rect l="0" t="0" r="0" b="0"/>
              <a:pathLst>
                <a:path w="216160" h="146115">
                  <a:moveTo>
                    <a:pt x="5589" y="146114"/>
                  </a:moveTo>
                  <a:lnTo>
                    <a:pt x="0" y="129346"/>
                  </a:lnTo>
                  <a:lnTo>
                    <a:pt x="376" y="111755"/>
                  </a:lnTo>
                  <a:lnTo>
                    <a:pt x="16584" y="51114"/>
                  </a:lnTo>
                  <a:lnTo>
                    <a:pt x="30248" y="9195"/>
                  </a:lnTo>
                  <a:lnTo>
                    <a:pt x="36066" y="3362"/>
                  </a:lnTo>
                  <a:lnTo>
                    <a:pt x="43455" y="643"/>
                  </a:lnTo>
                  <a:lnTo>
                    <a:pt x="51890" y="0"/>
                  </a:lnTo>
                  <a:lnTo>
                    <a:pt x="59853" y="4251"/>
                  </a:lnTo>
                  <a:lnTo>
                    <a:pt x="103689" y="61048"/>
                  </a:lnTo>
                  <a:lnTo>
                    <a:pt x="147124" y="113193"/>
                  </a:lnTo>
                  <a:lnTo>
                    <a:pt x="185495" y="133935"/>
                  </a:lnTo>
                  <a:lnTo>
                    <a:pt x="216159" y="146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737202" y="4190342"/>
              <a:ext cx="73700" cy="263213"/>
            </a:xfrm>
            <a:custGeom>
              <a:avLst/>
              <a:gdLst/>
              <a:ahLst/>
              <a:cxnLst/>
              <a:rect l="0" t="0" r="0" b="0"/>
              <a:pathLst>
                <a:path w="73700" h="263213">
                  <a:moveTo>
                    <a:pt x="73699" y="0"/>
                  </a:moveTo>
                  <a:lnTo>
                    <a:pt x="53913" y="48931"/>
                  </a:lnTo>
                  <a:lnTo>
                    <a:pt x="38855" y="102472"/>
                  </a:lnTo>
                  <a:lnTo>
                    <a:pt x="28150" y="152804"/>
                  </a:lnTo>
                  <a:lnTo>
                    <a:pt x="14052" y="20864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49473" y="1644474"/>
            <a:ext cx="3164593" cy="587918"/>
            <a:chOff x="149473" y="1644474"/>
            <a:chExt cx="3164593" cy="587918"/>
          </a:xfrm>
        </p:grpSpPr>
        <p:sp>
          <p:nvSpPr>
            <p:cNvPr id="85" name="Freeform 84"/>
            <p:cNvSpPr/>
            <p:nvPr/>
          </p:nvSpPr>
          <p:spPr>
            <a:xfrm>
              <a:off x="149473" y="1663502"/>
              <a:ext cx="187439" cy="283079"/>
            </a:xfrm>
            <a:custGeom>
              <a:avLst/>
              <a:gdLst/>
              <a:ahLst/>
              <a:cxnLst/>
              <a:rect l="0" t="0" r="0" b="0"/>
              <a:pathLst>
                <a:path w="187439" h="283079">
                  <a:moveTo>
                    <a:pt x="50568" y="0"/>
                  </a:moveTo>
                  <a:lnTo>
                    <a:pt x="35914" y="55141"/>
                  </a:lnTo>
                  <a:lnTo>
                    <a:pt x="25819" y="109145"/>
                  </a:lnTo>
                  <a:lnTo>
                    <a:pt x="15419" y="164011"/>
                  </a:lnTo>
                  <a:lnTo>
                    <a:pt x="4928" y="217312"/>
                  </a:lnTo>
                  <a:lnTo>
                    <a:pt x="0" y="264560"/>
                  </a:lnTo>
                  <a:lnTo>
                    <a:pt x="3988" y="273470"/>
                  </a:lnTo>
                  <a:lnTo>
                    <a:pt x="11326" y="278239"/>
                  </a:lnTo>
                  <a:lnTo>
                    <a:pt x="56724" y="283078"/>
                  </a:lnTo>
                  <a:lnTo>
                    <a:pt x="116283" y="275780"/>
                  </a:lnTo>
                  <a:lnTo>
                    <a:pt x="153487" y="274345"/>
                  </a:lnTo>
                  <a:lnTo>
                    <a:pt x="18743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9512" y="180037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42155" y="166350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7184" y="1644474"/>
              <a:ext cx="465625" cy="305759"/>
            </a:xfrm>
            <a:custGeom>
              <a:avLst/>
              <a:gdLst/>
              <a:ahLst/>
              <a:cxnLst/>
              <a:rect l="0" t="0" r="0" b="0"/>
              <a:pathLst>
                <a:path w="465625" h="305759">
                  <a:moveTo>
                    <a:pt x="86598" y="240127"/>
                  </a:moveTo>
                  <a:lnTo>
                    <a:pt x="97776" y="228948"/>
                  </a:lnTo>
                  <a:lnTo>
                    <a:pt x="99899" y="220976"/>
                  </a:lnTo>
                  <a:lnTo>
                    <a:pt x="99139" y="199640"/>
                  </a:lnTo>
                  <a:lnTo>
                    <a:pt x="91782" y="180798"/>
                  </a:lnTo>
                  <a:lnTo>
                    <a:pt x="86544" y="172499"/>
                  </a:lnTo>
                  <a:lnTo>
                    <a:pt x="78373" y="168135"/>
                  </a:lnTo>
                  <a:lnTo>
                    <a:pt x="56816" y="166406"/>
                  </a:lnTo>
                  <a:lnTo>
                    <a:pt x="23961" y="177599"/>
                  </a:lnTo>
                  <a:lnTo>
                    <a:pt x="8847" y="192450"/>
                  </a:lnTo>
                  <a:lnTo>
                    <a:pt x="3178" y="201323"/>
                  </a:lnTo>
                  <a:lnTo>
                    <a:pt x="0" y="226780"/>
                  </a:lnTo>
                  <a:lnTo>
                    <a:pt x="7491" y="279604"/>
                  </a:lnTo>
                  <a:lnTo>
                    <a:pt x="12803" y="286332"/>
                  </a:lnTo>
                  <a:lnTo>
                    <a:pt x="19854" y="289648"/>
                  </a:lnTo>
                  <a:lnTo>
                    <a:pt x="28064" y="290688"/>
                  </a:lnTo>
                  <a:lnTo>
                    <a:pt x="35877" y="286702"/>
                  </a:lnTo>
                  <a:lnTo>
                    <a:pt x="50797" y="269796"/>
                  </a:lnTo>
                  <a:lnTo>
                    <a:pt x="66762" y="239559"/>
                  </a:lnTo>
                  <a:lnTo>
                    <a:pt x="68813" y="218817"/>
                  </a:lnTo>
                  <a:lnTo>
                    <a:pt x="66995" y="206089"/>
                  </a:lnTo>
                  <a:lnTo>
                    <a:pt x="66187" y="216030"/>
                  </a:lnTo>
                  <a:lnTo>
                    <a:pt x="89317" y="272370"/>
                  </a:lnTo>
                  <a:lnTo>
                    <a:pt x="95430" y="277999"/>
                  </a:lnTo>
                  <a:lnTo>
                    <a:pt x="103014" y="280583"/>
                  </a:lnTo>
                  <a:lnTo>
                    <a:pt x="111580" y="281135"/>
                  </a:lnTo>
                  <a:lnTo>
                    <a:pt x="119630" y="277994"/>
                  </a:lnTo>
                  <a:lnTo>
                    <a:pt x="134814" y="265146"/>
                  </a:lnTo>
                  <a:lnTo>
                    <a:pt x="175257" y="206034"/>
                  </a:lnTo>
                  <a:lnTo>
                    <a:pt x="196835" y="185441"/>
                  </a:lnTo>
                  <a:lnTo>
                    <a:pt x="217917" y="173751"/>
                  </a:lnTo>
                  <a:lnTo>
                    <a:pt x="216258" y="173649"/>
                  </a:lnTo>
                  <a:lnTo>
                    <a:pt x="211642" y="174751"/>
                  </a:lnTo>
                  <a:lnTo>
                    <a:pt x="193968" y="193070"/>
                  </a:lnTo>
                  <a:lnTo>
                    <a:pt x="179503" y="220725"/>
                  </a:lnTo>
                  <a:lnTo>
                    <a:pt x="177802" y="240862"/>
                  </a:lnTo>
                  <a:lnTo>
                    <a:pt x="186242" y="282386"/>
                  </a:lnTo>
                  <a:lnTo>
                    <a:pt x="191632" y="290526"/>
                  </a:lnTo>
                  <a:lnTo>
                    <a:pt x="206979" y="302691"/>
                  </a:lnTo>
                  <a:lnTo>
                    <a:pt x="225498" y="305758"/>
                  </a:lnTo>
                  <a:lnTo>
                    <a:pt x="245428" y="302051"/>
                  </a:lnTo>
                  <a:lnTo>
                    <a:pt x="275208" y="286811"/>
                  </a:lnTo>
                  <a:lnTo>
                    <a:pt x="291697" y="274133"/>
                  </a:lnTo>
                  <a:lnTo>
                    <a:pt x="328495" y="220197"/>
                  </a:lnTo>
                  <a:lnTo>
                    <a:pt x="351189" y="177178"/>
                  </a:lnTo>
                  <a:lnTo>
                    <a:pt x="357628" y="139847"/>
                  </a:lnTo>
                  <a:lnTo>
                    <a:pt x="351398" y="78075"/>
                  </a:lnTo>
                  <a:lnTo>
                    <a:pt x="338902" y="22720"/>
                  </a:lnTo>
                  <a:lnTo>
                    <a:pt x="335519" y="10961"/>
                  </a:lnTo>
                  <a:lnTo>
                    <a:pt x="329754" y="4291"/>
                  </a:lnTo>
                  <a:lnTo>
                    <a:pt x="322402" y="1015"/>
                  </a:lnTo>
                  <a:lnTo>
                    <a:pt x="313990" y="0"/>
                  </a:lnTo>
                  <a:lnTo>
                    <a:pt x="308383" y="4003"/>
                  </a:lnTo>
                  <a:lnTo>
                    <a:pt x="302152" y="20929"/>
                  </a:lnTo>
                  <a:lnTo>
                    <a:pt x="299322" y="69923"/>
                  </a:lnTo>
                  <a:lnTo>
                    <a:pt x="305696" y="127781"/>
                  </a:lnTo>
                  <a:lnTo>
                    <a:pt x="312890" y="189599"/>
                  </a:lnTo>
                  <a:lnTo>
                    <a:pt x="325856" y="252667"/>
                  </a:lnTo>
                  <a:lnTo>
                    <a:pt x="326822" y="266034"/>
                  </a:lnTo>
                  <a:lnTo>
                    <a:pt x="328635" y="271436"/>
                  </a:lnTo>
                  <a:lnTo>
                    <a:pt x="331014" y="271528"/>
                  </a:lnTo>
                  <a:lnTo>
                    <a:pt x="333770" y="268080"/>
                  </a:lnTo>
                  <a:lnTo>
                    <a:pt x="344795" y="222519"/>
                  </a:lnTo>
                  <a:lnTo>
                    <a:pt x="349976" y="214351"/>
                  </a:lnTo>
                  <a:lnTo>
                    <a:pt x="355770" y="212414"/>
                  </a:lnTo>
                  <a:lnTo>
                    <a:pt x="361972" y="214633"/>
                  </a:lnTo>
                  <a:lnTo>
                    <a:pt x="368447" y="219621"/>
                  </a:lnTo>
                  <a:lnTo>
                    <a:pt x="413674" y="281749"/>
                  </a:lnTo>
                  <a:lnTo>
                    <a:pt x="420462" y="288932"/>
                  </a:lnTo>
                  <a:lnTo>
                    <a:pt x="437363" y="296913"/>
                  </a:lnTo>
                  <a:lnTo>
                    <a:pt x="465624" y="303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70888" y="1853906"/>
              <a:ext cx="139890" cy="378486"/>
            </a:xfrm>
            <a:custGeom>
              <a:avLst/>
              <a:gdLst/>
              <a:ahLst/>
              <a:cxnLst/>
              <a:rect l="0" t="0" r="0" b="0"/>
              <a:pathLst>
                <a:path w="139890" h="378486">
                  <a:moveTo>
                    <a:pt x="13547" y="51752"/>
                  </a:moveTo>
                  <a:lnTo>
                    <a:pt x="2368" y="34984"/>
                  </a:lnTo>
                  <a:lnTo>
                    <a:pt x="0" y="14273"/>
                  </a:lnTo>
                  <a:lnTo>
                    <a:pt x="1677" y="0"/>
                  </a:lnTo>
                  <a:lnTo>
                    <a:pt x="4070" y="60851"/>
                  </a:lnTo>
                  <a:lnTo>
                    <a:pt x="12559" y="99161"/>
                  </a:lnTo>
                  <a:lnTo>
                    <a:pt x="23246" y="118056"/>
                  </a:lnTo>
                  <a:lnTo>
                    <a:pt x="30542" y="122861"/>
                  </a:lnTo>
                  <a:lnTo>
                    <a:pt x="48006" y="125080"/>
                  </a:lnTo>
                  <a:lnTo>
                    <a:pt x="64347" y="119047"/>
                  </a:lnTo>
                  <a:lnTo>
                    <a:pt x="71980" y="114163"/>
                  </a:lnTo>
                  <a:lnTo>
                    <a:pt x="93901" y="84932"/>
                  </a:lnTo>
                  <a:lnTo>
                    <a:pt x="117859" y="30905"/>
                  </a:lnTo>
                  <a:lnTo>
                    <a:pt x="121693" y="20306"/>
                  </a:lnTo>
                  <a:lnTo>
                    <a:pt x="124249" y="19090"/>
                  </a:lnTo>
                  <a:lnTo>
                    <a:pt x="127088" y="33336"/>
                  </a:lnTo>
                  <a:lnTo>
                    <a:pt x="120728" y="89924"/>
                  </a:lnTo>
                  <a:lnTo>
                    <a:pt x="122513" y="137931"/>
                  </a:lnTo>
                  <a:lnTo>
                    <a:pt x="124212" y="192320"/>
                  </a:lnTo>
                  <a:lnTo>
                    <a:pt x="120426" y="249769"/>
                  </a:lnTo>
                  <a:lnTo>
                    <a:pt x="116184" y="300716"/>
                  </a:lnTo>
                  <a:lnTo>
                    <a:pt x="109466" y="328519"/>
                  </a:lnTo>
                  <a:lnTo>
                    <a:pt x="92530" y="357325"/>
                  </a:lnTo>
                  <a:lnTo>
                    <a:pt x="79456" y="373175"/>
                  </a:lnTo>
                  <a:lnTo>
                    <a:pt x="71524" y="377168"/>
                  </a:lnTo>
                  <a:lnTo>
                    <a:pt x="53353" y="378485"/>
                  </a:lnTo>
                  <a:lnTo>
                    <a:pt x="44763" y="373689"/>
                  </a:lnTo>
                  <a:lnTo>
                    <a:pt x="6941" y="325138"/>
                  </a:lnTo>
                  <a:lnTo>
                    <a:pt x="2032" y="298039"/>
                  </a:lnTo>
                  <a:lnTo>
                    <a:pt x="8413" y="244160"/>
                  </a:lnTo>
                  <a:lnTo>
                    <a:pt x="14803" y="235006"/>
                  </a:lnTo>
                  <a:lnTo>
                    <a:pt x="34382" y="221715"/>
                  </a:lnTo>
                  <a:lnTo>
                    <a:pt x="90337" y="196692"/>
                  </a:lnTo>
                  <a:lnTo>
                    <a:pt x="139889" y="167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05533" y="1905658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25611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84518" y="1646498"/>
              <a:ext cx="789638" cy="385503"/>
            </a:xfrm>
            <a:custGeom>
              <a:avLst/>
              <a:gdLst/>
              <a:ahLst/>
              <a:cxnLst/>
              <a:rect l="0" t="0" r="0" b="0"/>
              <a:pathLst>
                <a:path w="789638" h="385503">
                  <a:moveTo>
                    <a:pt x="0" y="353916"/>
                  </a:moveTo>
                  <a:lnTo>
                    <a:pt x="0" y="304985"/>
                  </a:lnTo>
                  <a:lnTo>
                    <a:pt x="2339" y="276017"/>
                  </a:lnTo>
                  <a:lnTo>
                    <a:pt x="16811" y="241148"/>
                  </a:lnTo>
                  <a:lnTo>
                    <a:pt x="29308" y="223468"/>
                  </a:lnTo>
                  <a:lnTo>
                    <a:pt x="35916" y="220158"/>
                  </a:lnTo>
                  <a:lnTo>
                    <a:pt x="42662" y="220290"/>
                  </a:lnTo>
                  <a:lnTo>
                    <a:pt x="49498" y="222718"/>
                  </a:lnTo>
                  <a:lnTo>
                    <a:pt x="54056" y="229016"/>
                  </a:lnTo>
                  <a:lnTo>
                    <a:pt x="67560" y="285765"/>
                  </a:lnTo>
                  <a:lnTo>
                    <a:pt x="82062" y="330706"/>
                  </a:lnTo>
                  <a:lnTo>
                    <a:pt x="93404" y="347890"/>
                  </a:lnTo>
                  <a:lnTo>
                    <a:pt x="102043" y="353408"/>
                  </a:lnTo>
                  <a:lnTo>
                    <a:pt x="124121" y="359540"/>
                  </a:lnTo>
                  <a:lnTo>
                    <a:pt x="134220" y="357665"/>
                  </a:lnTo>
                  <a:lnTo>
                    <a:pt x="151680" y="346224"/>
                  </a:lnTo>
                  <a:lnTo>
                    <a:pt x="161000" y="323201"/>
                  </a:lnTo>
                  <a:lnTo>
                    <a:pt x="166983" y="266350"/>
                  </a:lnTo>
                  <a:lnTo>
                    <a:pt x="174040" y="244418"/>
                  </a:lnTo>
                  <a:lnTo>
                    <a:pt x="179198" y="235294"/>
                  </a:lnTo>
                  <a:lnTo>
                    <a:pt x="187315" y="229211"/>
                  </a:lnTo>
                  <a:lnTo>
                    <a:pt x="208813" y="222453"/>
                  </a:lnTo>
                  <a:lnTo>
                    <a:pt x="260742" y="218114"/>
                  </a:lnTo>
                  <a:lnTo>
                    <a:pt x="293936" y="218532"/>
                  </a:lnTo>
                  <a:lnTo>
                    <a:pt x="294223" y="220376"/>
                  </a:lnTo>
                  <a:lnTo>
                    <a:pt x="275057" y="237331"/>
                  </a:lnTo>
                  <a:lnTo>
                    <a:pt x="261133" y="262051"/>
                  </a:lnTo>
                  <a:lnTo>
                    <a:pt x="255187" y="297191"/>
                  </a:lnTo>
                  <a:lnTo>
                    <a:pt x="260035" y="317396"/>
                  </a:lnTo>
                  <a:lnTo>
                    <a:pt x="264604" y="326060"/>
                  </a:lnTo>
                  <a:lnTo>
                    <a:pt x="269989" y="328327"/>
                  </a:lnTo>
                  <a:lnTo>
                    <a:pt x="275919" y="326328"/>
                  </a:lnTo>
                  <a:lnTo>
                    <a:pt x="282212" y="321486"/>
                  </a:lnTo>
                  <a:lnTo>
                    <a:pt x="296658" y="297904"/>
                  </a:lnTo>
                  <a:lnTo>
                    <a:pt x="302758" y="263100"/>
                  </a:lnTo>
                  <a:lnTo>
                    <a:pt x="301274" y="257107"/>
                  </a:lnTo>
                  <a:lnTo>
                    <a:pt x="297946" y="255452"/>
                  </a:lnTo>
                  <a:lnTo>
                    <a:pt x="293387" y="256688"/>
                  </a:lnTo>
                  <a:lnTo>
                    <a:pt x="291517" y="261021"/>
                  </a:lnTo>
                  <a:lnTo>
                    <a:pt x="292560" y="275195"/>
                  </a:lnTo>
                  <a:lnTo>
                    <a:pt x="299724" y="302905"/>
                  </a:lnTo>
                  <a:lnTo>
                    <a:pt x="314845" y="327753"/>
                  </a:lnTo>
                  <a:lnTo>
                    <a:pt x="330614" y="339559"/>
                  </a:lnTo>
                  <a:lnTo>
                    <a:pt x="339732" y="344344"/>
                  </a:lnTo>
                  <a:lnTo>
                    <a:pt x="349320" y="345195"/>
                  </a:lnTo>
                  <a:lnTo>
                    <a:pt x="369333" y="339902"/>
                  </a:lnTo>
                  <a:lnTo>
                    <a:pt x="394741" y="323767"/>
                  </a:lnTo>
                  <a:lnTo>
                    <a:pt x="417087" y="298580"/>
                  </a:lnTo>
                  <a:lnTo>
                    <a:pt x="444320" y="242037"/>
                  </a:lnTo>
                  <a:lnTo>
                    <a:pt x="457644" y="197154"/>
                  </a:lnTo>
                  <a:lnTo>
                    <a:pt x="467735" y="140067"/>
                  </a:lnTo>
                  <a:lnTo>
                    <a:pt x="466401" y="103380"/>
                  </a:lnTo>
                  <a:lnTo>
                    <a:pt x="454300" y="52307"/>
                  </a:lnTo>
                  <a:lnTo>
                    <a:pt x="430593" y="10329"/>
                  </a:lnTo>
                  <a:lnTo>
                    <a:pt x="423932" y="2026"/>
                  </a:lnTo>
                  <a:lnTo>
                    <a:pt x="417152" y="0"/>
                  </a:lnTo>
                  <a:lnTo>
                    <a:pt x="410292" y="2158"/>
                  </a:lnTo>
                  <a:lnTo>
                    <a:pt x="403380" y="7107"/>
                  </a:lnTo>
                  <a:lnTo>
                    <a:pt x="392579" y="25084"/>
                  </a:lnTo>
                  <a:lnTo>
                    <a:pt x="385050" y="49841"/>
                  </a:lnTo>
                  <a:lnTo>
                    <a:pt x="380810" y="96664"/>
                  </a:lnTo>
                  <a:lnTo>
                    <a:pt x="380724" y="147582"/>
                  </a:lnTo>
                  <a:lnTo>
                    <a:pt x="390583" y="210950"/>
                  </a:lnTo>
                  <a:lnTo>
                    <a:pt x="409385" y="269134"/>
                  </a:lnTo>
                  <a:lnTo>
                    <a:pt x="423246" y="308518"/>
                  </a:lnTo>
                  <a:lnTo>
                    <a:pt x="430732" y="317802"/>
                  </a:lnTo>
                  <a:lnTo>
                    <a:pt x="451529" y="331236"/>
                  </a:lnTo>
                  <a:lnTo>
                    <a:pt x="473251" y="334868"/>
                  </a:lnTo>
                  <a:lnTo>
                    <a:pt x="483956" y="334198"/>
                  </a:lnTo>
                  <a:lnTo>
                    <a:pt x="502091" y="324096"/>
                  </a:lnTo>
                  <a:lnTo>
                    <a:pt x="510202" y="316488"/>
                  </a:lnTo>
                  <a:lnTo>
                    <a:pt x="514440" y="307907"/>
                  </a:lnTo>
                  <a:lnTo>
                    <a:pt x="516029" y="289014"/>
                  </a:lnTo>
                  <a:lnTo>
                    <a:pt x="517154" y="287251"/>
                  </a:lnTo>
                  <a:lnTo>
                    <a:pt x="546238" y="348944"/>
                  </a:lnTo>
                  <a:lnTo>
                    <a:pt x="553671" y="352941"/>
                  </a:lnTo>
                  <a:lnTo>
                    <a:pt x="571290" y="354263"/>
                  </a:lnTo>
                  <a:lnTo>
                    <a:pt x="587699" y="347831"/>
                  </a:lnTo>
                  <a:lnTo>
                    <a:pt x="595350" y="342840"/>
                  </a:lnTo>
                  <a:lnTo>
                    <a:pt x="606971" y="327937"/>
                  </a:lnTo>
                  <a:lnTo>
                    <a:pt x="611708" y="319049"/>
                  </a:lnTo>
                  <a:lnTo>
                    <a:pt x="617205" y="316633"/>
                  </a:lnTo>
                  <a:lnTo>
                    <a:pt x="623210" y="318533"/>
                  </a:lnTo>
                  <a:lnTo>
                    <a:pt x="676022" y="355740"/>
                  </a:lnTo>
                  <a:lnTo>
                    <a:pt x="685818" y="356302"/>
                  </a:lnTo>
                  <a:lnTo>
                    <a:pt x="706060" y="350687"/>
                  </a:lnTo>
                  <a:lnTo>
                    <a:pt x="731598" y="334372"/>
                  </a:lnTo>
                  <a:lnTo>
                    <a:pt x="743565" y="318323"/>
                  </a:lnTo>
                  <a:lnTo>
                    <a:pt x="760779" y="279425"/>
                  </a:lnTo>
                  <a:lnTo>
                    <a:pt x="761993" y="258808"/>
                  </a:lnTo>
                  <a:lnTo>
                    <a:pt x="757464" y="239116"/>
                  </a:lnTo>
                  <a:lnTo>
                    <a:pt x="747652" y="222565"/>
                  </a:lnTo>
                  <a:lnTo>
                    <a:pt x="740590" y="218386"/>
                  </a:lnTo>
                  <a:lnTo>
                    <a:pt x="723385" y="216861"/>
                  </a:lnTo>
                  <a:lnTo>
                    <a:pt x="715053" y="220432"/>
                  </a:lnTo>
                  <a:lnTo>
                    <a:pt x="699557" y="233759"/>
                  </a:lnTo>
                  <a:lnTo>
                    <a:pt x="683268" y="260992"/>
                  </a:lnTo>
                  <a:lnTo>
                    <a:pt x="681141" y="281031"/>
                  </a:lnTo>
                  <a:lnTo>
                    <a:pt x="689307" y="322492"/>
                  </a:lnTo>
                  <a:lnTo>
                    <a:pt x="704408" y="348375"/>
                  </a:lnTo>
                  <a:lnTo>
                    <a:pt x="720172" y="360422"/>
                  </a:lnTo>
                  <a:lnTo>
                    <a:pt x="778455" y="382029"/>
                  </a:lnTo>
                  <a:lnTo>
                    <a:pt x="789637" y="385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16310" y="1858070"/>
              <a:ext cx="245555" cy="173928"/>
            </a:xfrm>
            <a:custGeom>
              <a:avLst/>
              <a:gdLst/>
              <a:ahLst/>
              <a:cxnLst/>
              <a:rect l="0" t="0" r="0" b="0"/>
              <a:pathLst>
                <a:path w="245555" h="173928">
                  <a:moveTo>
                    <a:pt x="0" y="142344"/>
                  </a:moveTo>
                  <a:lnTo>
                    <a:pt x="17959" y="78916"/>
                  </a:lnTo>
                  <a:lnTo>
                    <a:pt x="25859" y="54531"/>
                  </a:lnTo>
                  <a:lnTo>
                    <a:pt x="23971" y="60032"/>
                  </a:lnTo>
                  <a:lnTo>
                    <a:pt x="27510" y="94039"/>
                  </a:lnTo>
                  <a:lnTo>
                    <a:pt x="41557" y="129981"/>
                  </a:lnTo>
                  <a:lnTo>
                    <a:pt x="57074" y="145818"/>
                  </a:lnTo>
                  <a:lnTo>
                    <a:pt x="66126" y="151679"/>
                  </a:lnTo>
                  <a:lnTo>
                    <a:pt x="74500" y="153247"/>
                  </a:lnTo>
                  <a:lnTo>
                    <a:pt x="82422" y="151952"/>
                  </a:lnTo>
                  <a:lnTo>
                    <a:pt x="90043" y="148749"/>
                  </a:lnTo>
                  <a:lnTo>
                    <a:pt x="111948" y="127474"/>
                  </a:lnTo>
                  <a:lnTo>
                    <a:pt x="144233" y="78601"/>
                  </a:lnTo>
                  <a:lnTo>
                    <a:pt x="168178" y="15952"/>
                  </a:lnTo>
                  <a:lnTo>
                    <a:pt x="171780" y="5440"/>
                  </a:lnTo>
                  <a:lnTo>
                    <a:pt x="176522" y="772"/>
                  </a:lnTo>
                  <a:lnTo>
                    <a:pt x="182022" y="0"/>
                  </a:lnTo>
                  <a:lnTo>
                    <a:pt x="188029" y="1824"/>
                  </a:lnTo>
                  <a:lnTo>
                    <a:pt x="200942" y="16330"/>
                  </a:lnTo>
                  <a:lnTo>
                    <a:pt x="218246" y="50804"/>
                  </a:lnTo>
                  <a:lnTo>
                    <a:pt x="234574" y="104375"/>
                  </a:lnTo>
                  <a:lnTo>
                    <a:pt x="245498" y="140453"/>
                  </a:lnTo>
                  <a:lnTo>
                    <a:pt x="245554" y="150442"/>
                  </a:lnTo>
                  <a:lnTo>
                    <a:pt x="239377" y="167780"/>
                  </a:lnTo>
                  <a:lnTo>
                    <a:pt x="232114" y="172170"/>
                  </a:lnTo>
                  <a:lnTo>
                    <a:pt x="211567" y="173927"/>
                  </a:lnTo>
                  <a:lnTo>
                    <a:pt x="193076" y="167689"/>
                  </a:lnTo>
                  <a:lnTo>
                    <a:pt x="177059" y="155948"/>
                  </a:lnTo>
                  <a:lnTo>
                    <a:pt x="162141" y="139032"/>
                  </a:lnTo>
                  <a:lnTo>
                    <a:pt x="158397" y="129607"/>
                  </a:lnTo>
                  <a:lnTo>
                    <a:pt x="157357" y="109777"/>
                  </a:lnTo>
                  <a:lnTo>
                    <a:pt x="162226" y="103085"/>
                  </a:lnTo>
                  <a:lnTo>
                    <a:pt x="180115" y="95650"/>
                  </a:lnTo>
                  <a:lnTo>
                    <a:pt x="200544" y="95465"/>
                  </a:lnTo>
                  <a:lnTo>
                    <a:pt x="231627" y="100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600538" y="175825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31673" y="1663502"/>
              <a:ext cx="282393" cy="438005"/>
            </a:xfrm>
            <a:custGeom>
              <a:avLst/>
              <a:gdLst/>
              <a:ahLst/>
              <a:cxnLst/>
              <a:rect l="0" t="0" r="0" b="0"/>
              <a:pathLst>
                <a:path w="282393" h="438005">
                  <a:moveTo>
                    <a:pt x="105819" y="0"/>
                  </a:moveTo>
                  <a:lnTo>
                    <a:pt x="48254" y="57565"/>
                  </a:lnTo>
                  <a:lnTo>
                    <a:pt x="5475" y="100344"/>
                  </a:lnTo>
                  <a:lnTo>
                    <a:pt x="1488" y="101991"/>
                  </a:lnTo>
                  <a:lnTo>
                    <a:pt x="0" y="99580"/>
                  </a:lnTo>
                  <a:lnTo>
                    <a:pt x="178" y="94462"/>
                  </a:lnTo>
                  <a:lnTo>
                    <a:pt x="11607" y="70493"/>
                  </a:lnTo>
                  <a:lnTo>
                    <a:pt x="29811" y="46753"/>
                  </a:lnTo>
                  <a:lnTo>
                    <a:pt x="55612" y="30490"/>
                  </a:lnTo>
                  <a:lnTo>
                    <a:pt x="85484" y="18263"/>
                  </a:lnTo>
                  <a:lnTo>
                    <a:pt x="106140" y="17086"/>
                  </a:lnTo>
                  <a:lnTo>
                    <a:pt x="125849" y="21632"/>
                  </a:lnTo>
                  <a:lnTo>
                    <a:pt x="142407" y="31451"/>
                  </a:lnTo>
                  <a:lnTo>
                    <a:pt x="147759" y="39685"/>
                  </a:lnTo>
                  <a:lnTo>
                    <a:pt x="153705" y="61312"/>
                  </a:lnTo>
                  <a:lnTo>
                    <a:pt x="151463" y="94206"/>
                  </a:lnTo>
                  <a:lnTo>
                    <a:pt x="143263" y="112449"/>
                  </a:lnTo>
                  <a:lnTo>
                    <a:pt x="98527" y="164750"/>
                  </a:lnTo>
                  <a:lnTo>
                    <a:pt x="72073" y="180356"/>
                  </a:lnTo>
                  <a:lnTo>
                    <a:pt x="66944" y="179899"/>
                  </a:lnTo>
                  <a:lnTo>
                    <a:pt x="64694" y="176085"/>
                  </a:lnTo>
                  <a:lnTo>
                    <a:pt x="64364" y="170032"/>
                  </a:lnTo>
                  <a:lnTo>
                    <a:pt x="67654" y="163658"/>
                  </a:lnTo>
                  <a:lnTo>
                    <a:pt x="80668" y="150336"/>
                  </a:lnTo>
                  <a:lnTo>
                    <a:pt x="101269" y="142855"/>
                  </a:lnTo>
                  <a:lnTo>
                    <a:pt x="126024" y="140700"/>
                  </a:lnTo>
                  <a:lnTo>
                    <a:pt x="165098" y="147234"/>
                  </a:lnTo>
                  <a:lnTo>
                    <a:pt x="198252" y="163468"/>
                  </a:lnTo>
                  <a:lnTo>
                    <a:pt x="244001" y="202389"/>
                  </a:lnTo>
                  <a:lnTo>
                    <a:pt x="263485" y="237912"/>
                  </a:lnTo>
                  <a:lnTo>
                    <a:pt x="279379" y="299072"/>
                  </a:lnTo>
                  <a:lnTo>
                    <a:pt x="282392" y="328673"/>
                  </a:lnTo>
                  <a:lnTo>
                    <a:pt x="272910" y="371646"/>
                  </a:lnTo>
                  <a:lnTo>
                    <a:pt x="258461" y="393683"/>
                  </a:lnTo>
                  <a:lnTo>
                    <a:pt x="238001" y="411277"/>
                  </a:lnTo>
                  <a:lnTo>
                    <a:pt x="194767" y="431996"/>
                  </a:lnTo>
                  <a:lnTo>
                    <a:pt x="151801" y="438004"/>
                  </a:lnTo>
                  <a:lnTo>
                    <a:pt x="110604" y="431726"/>
                  </a:lnTo>
                  <a:lnTo>
                    <a:pt x="76821" y="415568"/>
                  </a:lnTo>
                  <a:lnTo>
                    <a:pt x="2159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31626" y="2464466"/>
            <a:ext cx="2853224" cy="469278"/>
            <a:chOff x="231626" y="2464466"/>
            <a:chExt cx="2853224" cy="469278"/>
          </a:xfrm>
        </p:grpSpPr>
        <p:sp>
          <p:nvSpPr>
            <p:cNvPr id="96" name="Freeform 95"/>
            <p:cNvSpPr/>
            <p:nvPr/>
          </p:nvSpPr>
          <p:spPr>
            <a:xfrm>
              <a:off x="284269" y="2464466"/>
              <a:ext cx="642239" cy="372327"/>
            </a:xfrm>
            <a:custGeom>
              <a:avLst/>
              <a:gdLst/>
              <a:ahLst/>
              <a:cxnLst/>
              <a:rect l="0" t="0" r="0" b="0"/>
              <a:pathLst>
                <a:path w="642239" h="372327">
                  <a:moveTo>
                    <a:pt x="0" y="346642"/>
                  </a:moveTo>
                  <a:lnTo>
                    <a:pt x="8333" y="289379"/>
                  </a:lnTo>
                  <a:lnTo>
                    <a:pt x="15684" y="228486"/>
                  </a:lnTo>
                  <a:lnTo>
                    <a:pt x="19465" y="179962"/>
                  </a:lnTo>
                  <a:lnTo>
                    <a:pt x="27978" y="119569"/>
                  </a:lnTo>
                  <a:lnTo>
                    <a:pt x="33992" y="62579"/>
                  </a:lnTo>
                  <a:lnTo>
                    <a:pt x="40510" y="6262"/>
                  </a:lnTo>
                  <a:lnTo>
                    <a:pt x="39875" y="399"/>
                  </a:lnTo>
                  <a:lnTo>
                    <a:pt x="38281" y="0"/>
                  </a:lnTo>
                  <a:lnTo>
                    <a:pt x="36049" y="3244"/>
                  </a:lnTo>
                  <a:lnTo>
                    <a:pt x="27319" y="30165"/>
                  </a:lnTo>
                  <a:lnTo>
                    <a:pt x="22912" y="78956"/>
                  </a:lnTo>
                  <a:lnTo>
                    <a:pt x="21607" y="126688"/>
                  </a:lnTo>
                  <a:lnTo>
                    <a:pt x="21220" y="176056"/>
                  </a:lnTo>
                  <a:lnTo>
                    <a:pt x="28325" y="229498"/>
                  </a:lnTo>
                  <a:lnTo>
                    <a:pt x="36745" y="292207"/>
                  </a:lnTo>
                  <a:lnTo>
                    <a:pt x="51702" y="319465"/>
                  </a:lnTo>
                  <a:lnTo>
                    <a:pt x="59034" y="322675"/>
                  </a:lnTo>
                  <a:lnTo>
                    <a:pt x="67432" y="322475"/>
                  </a:lnTo>
                  <a:lnTo>
                    <a:pt x="76540" y="320002"/>
                  </a:lnTo>
                  <a:lnTo>
                    <a:pt x="83782" y="314844"/>
                  </a:lnTo>
                  <a:lnTo>
                    <a:pt x="94948" y="299755"/>
                  </a:lnTo>
                  <a:lnTo>
                    <a:pt x="107811" y="271529"/>
                  </a:lnTo>
                  <a:lnTo>
                    <a:pt x="111649" y="269660"/>
                  </a:lnTo>
                  <a:lnTo>
                    <a:pt x="115377" y="273094"/>
                  </a:lnTo>
                  <a:lnTo>
                    <a:pt x="135354" y="306638"/>
                  </a:lnTo>
                  <a:lnTo>
                    <a:pt x="142879" y="311784"/>
                  </a:lnTo>
                  <a:lnTo>
                    <a:pt x="160598" y="314382"/>
                  </a:lnTo>
                  <a:lnTo>
                    <a:pt x="167896" y="311098"/>
                  </a:lnTo>
                  <a:lnTo>
                    <a:pt x="179126" y="298089"/>
                  </a:lnTo>
                  <a:lnTo>
                    <a:pt x="192024" y="271035"/>
                  </a:lnTo>
                  <a:lnTo>
                    <a:pt x="197036" y="266992"/>
                  </a:lnTo>
                  <a:lnTo>
                    <a:pt x="202717" y="266636"/>
                  </a:lnTo>
                  <a:lnTo>
                    <a:pt x="208844" y="268738"/>
                  </a:lnTo>
                  <a:lnTo>
                    <a:pt x="218772" y="280433"/>
                  </a:lnTo>
                  <a:lnTo>
                    <a:pt x="223057" y="288465"/>
                  </a:lnTo>
                  <a:lnTo>
                    <a:pt x="227083" y="290310"/>
                  </a:lnTo>
                  <a:lnTo>
                    <a:pt x="230938" y="288030"/>
                  </a:lnTo>
                  <a:lnTo>
                    <a:pt x="241951" y="268055"/>
                  </a:lnTo>
                  <a:lnTo>
                    <a:pt x="245529" y="259156"/>
                  </a:lnTo>
                  <a:lnTo>
                    <a:pt x="251423" y="255563"/>
                  </a:lnTo>
                  <a:lnTo>
                    <a:pt x="258862" y="255507"/>
                  </a:lnTo>
                  <a:lnTo>
                    <a:pt x="267331" y="257809"/>
                  </a:lnTo>
                  <a:lnTo>
                    <a:pt x="272977" y="264024"/>
                  </a:lnTo>
                  <a:lnTo>
                    <a:pt x="293961" y="309449"/>
                  </a:lnTo>
                  <a:lnTo>
                    <a:pt x="296579" y="311318"/>
                  </a:lnTo>
                  <a:lnTo>
                    <a:pt x="297155" y="309055"/>
                  </a:lnTo>
                  <a:lnTo>
                    <a:pt x="295264" y="274617"/>
                  </a:lnTo>
                  <a:lnTo>
                    <a:pt x="300525" y="241853"/>
                  </a:lnTo>
                  <a:lnTo>
                    <a:pt x="305635" y="237009"/>
                  </a:lnTo>
                  <a:lnTo>
                    <a:pt x="312551" y="236119"/>
                  </a:lnTo>
                  <a:lnTo>
                    <a:pt x="328425" y="241369"/>
                  </a:lnTo>
                  <a:lnTo>
                    <a:pt x="364795" y="270359"/>
                  </a:lnTo>
                  <a:lnTo>
                    <a:pt x="412674" y="320694"/>
                  </a:lnTo>
                  <a:lnTo>
                    <a:pt x="422515" y="323494"/>
                  </a:lnTo>
                  <a:lnTo>
                    <a:pt x="442808" y="320367"/>
                  </a:lnTo>
                  <a:lnTo>
                    <a:pt x="460406" y="304939"/>
                  </a:lnTo>
                  <a:lnTo>
                    <a:pt x="468374" y="294273"/>
                  </a:lnTo>
                  <a:lnTo>
                    <a:pt x="474108" y="273064"/>
                  </a:lnTo>
                  <a:lnTo>
                    <a:pt x="474000" y="262496"/>
                  </a:lnTo>
                  <a:lnTo>
                    <a:pt x="467640" y="244513"/>
                  </a:lnTo>
                  <a:lnTo>
                    <a:pt x="444493" y="213905"/>
                  </a:lnTo>
                  <a:lnTo>
                    <a:pt x="437878" y="211357"/>
                  </a:lnTo>
                  <a:lnTo>
                    <a:pt x="431129" y="211999"/>
                  </a:lnTo>
                  <a:lnTo>
                    <a:pt x="424290" y="214766"/>
                  </a:lnTo>
                  <a:lnTo>
                    <a:pt x="419730" y="222460"/>
                  </a:lnTo>
                  <a:lnTo>
                    <a:pt x="414664" y="246607"/>
                  </a:lnTo>
                  <a:lnTo>
                    <a:pt x="417401" y="281907"/>
                  </a:lnTo>
                  <a:lnTo>
                    <a:pt x="425717" y="300714"/>
                  </a:lnTo>
                  <a:lnTo>
                    <a:pt x="431211" y="309004"/>
                  </a:lnTo>
                  <a:lnTo>
                    <a:pt x="446673" y="321336"/>
                  </a:lnTo>
                  <a:lnTo>
                    <a:pt x="455709" y="326262"/>
                  </a:lnTo>
                  <a:lnTo>
                    <a:pt x="478228" y="328616"/>
                  </a:lnTo>
                  <a:lnTo>
                    <a:pt x="501495" y="324593"/>
                  </a:lnTo>
                  <a:lnTo>
                    <a:pt x="519634" y="315006"/>
                  </a:lnTo>
                  <a:lnTo>
                    <a:pt x="532376" y="299826"/>
                  </a:lnTo>
                  <a:lnTo>
                    <a:pt x="550087" y="261486"/>
                  </a:lnTo>
                  <a:lnTo>
                    <a:pt x="555663" y="224964"/>
                  </a:lnTo>
                  <a:lnTo>
                    <a:pt x="559955" y="217561"/>
                  </a:lnTo>
                  <a:lnTo>
                    <a:pt x="566326" y="213795"/>
                  </a:lnTo>
                  <a:lnTo>
                    <a:pt x="574082" y="212454"/>
                  </a:lnTo>
                  <a:lnTo>
                    <a:pt x="580423" y="215069"/>
                  </a:lnTo>
                  <a:lnTo>
                    <a:pt x="590588" y="227334"/>
                  </a:lnTo>
                  <a:lnTo>
                    <a:pt x="618655" y="282202"/>
                  </a:lnTo>
                  <a:lnTo>
                    <a:pt x="634720" y="325335"/>
                  </a:lnTo>
                  <a:lnTo>
                    <a:pt x="632658" y="346531"/>
                  </a:lnTo>
                  <a:lnTo>
                    <a:pt x="628832" y="357097"/>
                  </a:lnTo>
                  <a:lnTo>
                    <a:pt x="621603" y="364140"/>
                  </a:lnTo>
                  <a:lnTo>
                    <a:pt x="601091" y="371967"/>
                  </a:lnTo>
                  <a:lnTo>
                    <a:pt x="579497" y="372326"/>
                  </a:lnTo>
                  <a:lnTo>
                    <a:pt x="568825" y="370784"/>
                  </a:lnTo>
                  <a:lnTo>
                    <a:pt x="565220" y="368586"/>
                  </a:lnTo>
                  <a:lnTo>
                    <a:pt x="566327" y="365951"/>
                  </a:lnTo>
                  <a:lnTo>
                    <a:pt x="570573" y="363024"/>
                  </a:lnTo>
                  <a:lnTo>
                    <a:pt x="617521" y="354822"/>
                  </a:lnTo>
                  <a:lnTo>
                    <a:pt x="642238" y="346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00082" y="2474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1626" y="262159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84184" y="15642"/>
                  </a:lnTo>
                  <a:lnTo>
                    <a:pt x="148290" y="26342"/>
                  </a:lnTo>
                  <a:lnTo>
                    <a:pt x="85963" y="36485"/>
                  </a:lnTo>
                  <a:lnTo>
                    <a:pt x="31814" y="497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179191" y="2548610"/>
              <a:ext cx="329716" cy="302666"/>
            </a:xfrm>
            <a:custGeom>
              <a:avLst/>
              <a:gdLst/>
              <a:ahLst/>
              <a:cxnLst/>
              <a:rect l="0" t="0" r="0" b="0"/>
              <a:pathLst>
                <a:path w="329716" h="302666">
                  <a:moveTo>
                    <a:pt x="0" y="230913"/>
                  </a:moveTo>
                  <a:lnTo>
                    <a:pt x="8333" y="193435"/>
                  </a:lnTo>
                  <a:lnTo>
                    <a:pt x="8383" y="176821"/>
                  </a:lnTo>
                  <a:lnTo>
                    <a:pt x="6759" y="177305"/>
                  </a:lnTo>
                  <a:lnTo>
                    <a:pt x="4506" y="181136"/>
                  </a:lnTo>
                  <a:lnTo>
                    <a:pt x="1335" y="208885"/>
                  </a:lnTo>
                  <a:lnTo>
                    <a:pt x="6833" y="230481"/>
                  </a:lnTo>
                  <a:lnTo>
                    <a:pt x="11574" y="241154"/>
                  </a:lnTo>
                  <a:lnTo>
                    <a:pt x="26201" y="256131"/>
                  </a:lnTo>
                  <a:lnTo>
                    <a:pt x="35015" y="261763"/>
                  </a:lnTo>
                  <a:lnTo>
                    <a:pt x="43231" y="260839"/>
                  </a:lnTo>
                  <a:lnTo>
                    <a:pt x="51047" y="255543"/>
                  </a:lnTo>
                  <a:lnTo>
                    <a:pt x="101682" y="197457"/>
                  </a:lnTo>
                  <a:lnTo>
                    <a:pt x="125406" y="138105"/>
                  </a:lnTo>
                  <a:lnTo>
                    <a:pt x="133474" y="102029"/>
                  </a:lnTo>
                  <a:lnTo>
                    <a:pt x="141789" y="47917"/>
                  </a:lnTo>
                  <a:lnTo>
                    <a:pt x="145737" y="6156"/>
                  </a:lnTo>
                  <a:lnTo>
                    <a:pt x="145121" y="357"/>
                  </a:lnTo>
                  <a:lnTo>
                    <a:pt x="143541" y="0"/>
                  </a:lnTo>
                  <a:lnTo>
                    <a:pt x="141317" y="3271"/>
                  </a:lnTo>
                  <a:lnTo>
                    <a:pt x="138188" y="35822"/>
                  </a:lnTo>
                  <a:lnTo>
                    <a:pt x="144367" y="99223"/>
                  </a:lnTo>
                  <a:lnTo>
                    <a:pt x="146501" y="150689"/>
                  </a:lnTo>
                  <a:lnTo>
                    <a:pt x="148303" y="200644"/>
                  </a:lnTo>
                  <a:lnTo>
                    <a:pt x="162018" y="261285"/>
                  </a:lnTo>
                  <a:lnTo>
                    <a:pt x="167674" y="269879"/>
                  </a:lnTo>
                  <a:lnTo>
                    <a:pt x="183316" y="282546"/>
                  </a:lnTo>
                  <a:lnTo>
                    <a:pt x="191231" y="281713"/>
                  </a:lnTo>
                  <a:lnTo>
                    <a:pt x="198847" y="276478"/>
                  </a:lnTo>
                  <a:lnTo>
                    <a:pt x="212379" y="259353"/>
                  </a:lnTo>
                  <a:lnTo>
                    <a:pt x="238189" y="199051"/>
                  </a:lnTo>
                  <a:lnTo>
                    <a:pt x="245462" y="178148"/>
                  </a:lnTo>
                  <a:lnTo>
                    <a:pt x="251379" y="173509"/>
                  </a:lnTo>
                  <a:lnTo>
                    <a:pt x="258833" y="172757"/>
                  </a:lnTo>
                  <a:lnTo>
                    <a:pt x="267312" y="174595"/>
                  </a:lnTo>
                  <a:lnTo>
                    <a:pt x="282972" y="189115"/>
                  </a:lnTo>
                  <a:lnTo>
                    <a:pt x="323150" y="251998"/>
                  </a:lnTo>
                  <a:lnTo>
                    <a:pt x="327738" y="262517"/>
                  </a:lnTo>
                  <a:lnTo>
                    <a:pt x="329715" y="283564"/>
                  </a:lnTo>
                  <a:lnTo>
                    <a:pt x="328605" y="294089"/>
                  </a:lnTo>
                  <a:lnTo>
                    <a:pt x="323185" y="299937"/>
                  </a:lnTo>
                  <a:lnTo>
                    <a:pt x="314892" y="302665"/>
                  </a:lnTo>
                  <a:lnTo>
                    <a:pt x="283984" y="300916"/>
                  </a:lnTo>
                  <a:lnTo>
                    <a:pt x="242099" y="289844"/>
                  </a:lnTo>
                  <a:lnTo>
                    <a:pt x="227313" y="280111"/>
                  </a:lnTo>
                  <a:lnTo>
                    <a:pt x="210570" y="262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42362" y="2663709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158818" y="13628"/>
                  </a:lnTo>
                  <a:lnTo>
                    <a:pt x="104768" y="3039"/>
                  </a:lnTo>
                  <a:lnTo>
                    <a:pt x="43442" y="6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00248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00373" y="2660654"/>
              <a:ext cx="189514" cy="182041"/>
            </a:xfrm>
            <a:custGeom>
              <a:avLst/>
              <a:gdLst/>
              <a:ahLst/>
              <a:cxnLst/>
              <a:rect l="0" t="0" r="0" b="0"/>
              <a:pathLst>
                <a:path w="189514" h="182041">
                  <a:moveTo>
                    <a:pt x="0" y="182040"/>
                  </a:moveTo>
                  <a:lnTo>
                    <a:pt x="0" y="133109"/>
                  </a:lnTo>
                  <a:lnTo>
                    <a:pt x="0" y="73979"/>
                  </a:lnTo>
                  <a:lnTo>
                    <a:pt x="11453" y="14605"/>
                  </a:lnTo>
                  <a:lnTo>
                    <a:pt x="14654" y="3736"/>
                  </a:lnTo>
                  <a:lnTo>
                    <a:pt x="19128" y="0"/>
                  </a:lnTo>
                  <a:lnTo>
                    <a:pt x="24450" y="1018"/>
                  </a:lnTo>
                  <a:lnTo>
                    <a:pt x="30338" y="5207"/>
                  </a:lnTo>
                  <a:lnTo>
                    <a:pt x="40000" y="19220"/>
                  </a:lnTo>
                  <a:lnTo>
                    <a:pt x="67788" y="74204"/>
                  </a:lnTo>
                  <a:lnTo>
                    <a:pt x="107510" y="129061"/>
                  </a:lnTo>
                  <a:lnTo>
                    <a:pt x="131940" y="155294"/>
                  </a:lnTo>
                  <a:lnTo>
                    <a:pt x="153006" y="164304"/>
                  </a:lnTo>
                  <a:lnTo>
                    <a:pt x="189513" y="171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63544" y="2684766"/>
              <a:ext cx="94757" cy="189514"/>
            </a:xfrm>
            <a:custGeom>
              <a:avLst/>
              <a:gdLst/>
              <a:ahLst/>
              <a:cxnLst/>
              <a:rect l="0" t="0" r="0" b="0"/>
              <a:pathLst>
                <a:path w="94757" h="189514">
                  <a:moveTo>
                    <a:pt x="94756" y="0"/>
                  </a:moveTo>
                  <a:lnTo>
                    <a:pt x="79115" y="17981"/>
                  </a:lnTo>
                  <a:lnTo>
                    <a:pt x="54323" y="69742"/>
                  </a:lnTo>
                  <a:lnTo>
                    <a:pt x="36120" y="122268"/>
                  </a:lnTo>
                  <a:lnTo>
                    <a:pt x="23700" y="1555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63585" y="273740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67201" y="3293"/>
                  </a:lnTo>
                  <a:lnTo>
                    <a:pt x="20337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13130" y="2584821"/>
              <a:ext cx="871720" cy="348923"/>
            </a:xfrm>
            <a:custGeom>
              <a:avLst/>
              <a:gdLst/>
              <a:ahLst/>
              <a:cxnLst/>
              <a:rect l="0" t="0" r="0" b="0"/>
              <a:pathLst>
                <a:path w="871720" h="348923">
                  <a:moveTo>
                    <a:pt x="8383" y="278930"/>
                  </a:moveTo>
                  <a:lnTo>
                    <a:pt x="2793" y="216837"/>
                  </a:lnTo>
                  <a:lnTo>
                    <a:pt x="0" y="166622"/>
                  </a:lnTo>
                  <a:lnTo>
                    <a:pt x="3877" y="143618"/>
                  </a:lnTo>
                  <a:lnTo>
                    <a:pt x="7718" y="139589"/>
                  </a:lnTo>
                  <a:lnTo>
                    <a:pt x="12619" y="140412"/>
                  </a:lnTo>
                  <a:lnTo>
                    <a:pt x="18226" y="144471"/>
                  </a:lnTo>
                  <a:lnTo>
                    <a:pt x="27575" y="161459"/>
                  </a:lnTo>
                  <a:lnTo>
                    <a:pt x="47911" y="215541"/>
                  </a:lnTo>
                  <a:lnTo>
                    <a:pt x="79156" y="262783"/>
                  </a:lnTo>
                  <a:lnTo>
                    <a:pt x="88320" y="266996"/>
                  </a:lnTo>
                  <a:lnTo>
                    <a:pt x="110981" y="268556"/>
                  </a:lnTo>
                  <a:lnTo>
                    <a:pt x="120065" y="263826"/>
                  </a:lnTo>
                  <a:lnTo>
                    <a:pt x="133279" y="246091"/>
                  </a:lnTo>
                  <a:lnTo>
                    <a:pt x="141705" y="209798"/>
                  </a:lnTo>
                  <a:lnTo>
                    <a:pt x="136147" y="156783"/>
                  </a:lnTo>
                  <a:lnTo>
                    <a:pt x="130287" y="133395"/>
                  </a:lnTo>
                  <a:lnTo>
                    <a:pt x="131766" y="126925"/>
                  </a:lnTo>
                  <a:lnTo>
                    <a:pt x="136262" y="123781"/>
                  </a:lnTo>
                  <a:lnTo>
                    <a:pt x="150616" y="123407"/>
                  </a:lnTo>
                  <a:lnTo>
                    <a:pt x="204191" y="130230"/>
                  </a:lnTo>
                  <a:lnTo>
                    <a:pt x="244344" y="131145"/>
                  </a:lnTo>
                  <a:lnTo>
                    <a:pt x="251088" y="133614"/>
                  </a:lnTo>
                  <a:lnTo>
                    <a:pt x="253245" y="137599"/>
                  </a:lnTo>
                  <a:lnTo>
                    <a:pt x="244829" y="177000"/>
                  </a:lnTo>
                  <a:lnTo>
                    <a:pt x="247220" y="201263"/>
                  </a:lnTo>
                  <a:lnTo>
                    <a:pt x="250666" y="207264"/>
                  </a:lnTo>
                  <a:lnTo>
                    <a:pt x="255303" y="208926"/>
                  </a:lnTo>
                  <a:lnTo>
                    <a:pt x="260733" y="207694"/>
                  </a:lnTo>
                  <a:lnTo>
                    <a:pt x="265524" y="203364"/>
                  </a:lnTo>
                  <a:lnTo>
                    <a:pt x="273966" y="189193"/>
                  </a:lnTo>
                  <a:lnTo>
                    <a:pt x="277855" y="187520"/>
                  </a:lnTo>
                  <a:lnTo>
                    <a:pt x="281617" y="189914"/>
                  </a:lnTo>
                  <a:lnTo>
                    <a:pt x="288918" y="203102"/>
                  </a:lnTo>
                  <a:lnTo>
                    <a:pt x="306660" y="257362"/>
                  </a:lnTo>
                  <a:lnTo>
                    <a:pt x="314859" y="263381"/>
                  </a:lnTo>
                  <a:lnTo>
                    <a:pt x="339567" y="266950"/>
                  </a:lnTo>
                  <a:lnTo>
                    <a:pt x="360686" y="261517"/>
                  </a:lnTo>
                  <a:lnTo>
                    <a:pt x="377871" y="250134"/>
                  </a:lnTo>
                  <a:lnTo>
                    <a:pt x="393308" y="233376"/>
                  </a:lnTo>
                  <a:lnTo>
                    <a:pt x="421042" y="172268"/>
                  </a:lnTo>
                  <a:lnTo>
                    <a:pt x="431602" y="144957"/>
                  </a:lnTo>
                  <a:lnTo>
                    <a:pt x="441502" y="89296"/>
                  </a:lnTo>
                  <a:lnTo>
                    <a:pt x="445375" y="62457"/>
                  </a:lnTo>
                  <a:lnTo>
                    <a:pt x="443197" y="38830"/>
                  </a:lnTo>
                  <a:lnTo>
                    <a:pt x="429805" y="5798"/>
                  </a:lnTo>
                  <a:lnTo>
                    <a:pt x="422692" y="916"/>
                  </a:lnTo>
                  <a:lnTo>
                    <a:pt x="414440" y="0"/>
                  </a:lnTo>
                  <a:lnTo>
                    <a:pt x="405429" y="1730"/>
                  </a:lnTo>
                  <a:lnTo>
                    <a:pt x="398253" y="7562"/>
                  </a:lnTo>
                  <a:lnTo>
                    <a:pt x="387159" y="26521"/>
                  </a:lnTo>
                  <a:lnTo>
                    <a:pt x="371675" y="76820"/>
                  </a:lnTo>
                  <a:lnTo>
                    <a:pt x="369099" y="116750"/>
                  </a:lnTo>
                  <a:lnTo>
                    <a:pt x="378116" y="168515"/>
                  </a:lnTo>
                  <a:lnTo>
                    <a:pt x="385573" y="228784"/>
                  </a:lnTo>
                  <a:lnTo>
                    <a:pt x="392832" y="251183"/>
                  </a:lnTo>
                  <a:lnTo>
                    <a:pt x="416556" y="284628"/>
                  </a:lnTo>
                  <a:lnTo>
                    <a:pt x="442448" y="301025"/>
                  </a:lnTo>
                  <a:lnTo>
                    <a:pt x="451008" y="301849"/>
                  </a:lnTo>
                  <a:lnTo>
                    <a:pt x="466757" y="296525"/>
                  </a:lnTo>
                  <a:lnTo>
                    <a:pt x="488778" y="274785"/>
                  </a:lnTo>
                  <a:lnTo>
                    <a:pt x="496803" y="252911"/>
                  </a:lnTo>
                  <a:lnTo>
                    <a:pt x="498942" y="240527"/>
                  </a:lnTo>
                  <a:lnTo>
                    <a:pt x="501539" y="236950"/>
                  </a:lnTo>
                  <a:lnTo>
                    <a:pt x="504439" y="239245"/>
                  </a:lnTo>
                  <a:lnTo>
                    <a:pt x="507543" y="245455"/>
                  </a:lnTo>
                  <a:lnTo>
                    <a:pt x="519172" y="295810"/>
                  </a:lnTo>
                  <a:lnTo>
                    <a:pt x="524384" y="304221"/>
                  </a:lnTo>
                  <a:lnTo>
                    <a:pt x="531368" y="308659"/>
                  </a:lnTo>
                  <a:lnTo>
                    <a:pt x="548487" y="310470"/>
                  </a:lnTo>
                  <a:lnTo>
                    <a:pt x="555625" y="306976"/>
                  </a:lnTo>
                  <a:lnTo>
                    <a:pt x="585064" y="272138"/>
                  </a:lnTo>
                  <a:lnTo>
                    <a:pt x="591709" y="269723"/>
                  </a:lnTo>
                  <a:lnTo>
                    <a:pt x="598478" y="270452"/>
                  </a:lnTo>
                  <a:lnTo>
                    <a:pt x="661795" y="293088"/>
                  </a:lnTo>
                  <a:lnTo>
                    <a:pt x="682493" y="293801"/>
                  </a:lnTo>
                  <a:lnTo>
                    <a:pt x="716997" y="284506"/>
                  </a:lnTo>
                  <a:lnTo>
                    <a:pt x="729966" y="279138"/>
                  </a:lnTo>
                  <a:lnTo>
                    <a:pt x="750616" y="260695"/>
                  </a:lnTo>
                  <a:lnTo>
                    <a:pt x="777348" y="216316"/>
                  </a:lnTo>
                  <a:lnTo>
                    <a:pt x="776744" y="191830"/>
                  </a:lnTo>
                  <a:lnTo>
                    <a:pt x="773308" y="178749"/>
                  </a:lnTo>
                  <a:lnTo>
                    <a:pt x="760131" y="157976"/>
                  </a:lnTo>
                  <a:lnTo>
                    <a:pt x="751703" y="149161"/>
                  </a:lnTo>
                  <a:lnTo>
                    <a:pt x="741406" y="144454"/>
                  </a:lnTo>
                  <a:lnTo>
                    <a:pt x="717486" y="142344"/>
                  </a:lnTo>
                  <a:lnTo>
                    <a:pt x="697496" y="148425"/>
                  </a:lnTo>
                  <a:lnTo>
                    <a:pt x="688890" y="153322"/>
                  </a:lnTo>
                  <a:lnTo>
                    <a:pt x="683153" y="162436"/>
                  </a:lnTo>
                  <a:lnTo>
                    <a:pt x="675078" y="203209"/>
                  </a:lnTo>
                  <a:lnTo>
                    <a:pt x="675469" y="263150"/>
                  </a:lnTo>
                  <a:lnTo>
                    <a:pt x="681552" y="287124"/>
                  </a:lnTo>
                  <a:lnTo>
                    <a:pt x="692054" y="309478"/>
                  </a:lnTo>
                  <a:lnTo>
                    <a:pt x="707640" y="324872"/>
                  </a:lnTo>
                  <a:lnTo>
                    <a:pt x="739265" y="340116"/>
                  </a:lnTo>
                  <a:lnTo>
                    <a:pt x="784511" y="348922"/>
                  </a:lnTo>
                  <a:lnTo>
                    <a:pt x="833011" y="348411"/>
                  </a:lnTo>
                  <a:lnTo>
                    <a:pt x="871719" y="342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2014-04-15T16:30:31Z</dcterms:created>
  <dcterms:modified xsi:type="dcterms:W3CDTF">2014-04-15T16:30:58Z</dcterms:modified>
</cp:coreProperties>
</file>